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Roboto"/>
      <p:regular r:id="rId43"/>
      <p:bold r:id="rId44"/>
      <p:italic r:id="rId45"/>
      <p:boldItalic r:id="rId46"/>
    </p:embeddedFont>
    <p:embeddedFont>
      <p:font typeface="Amatic SC"/>
      <p:regular r:id="rId47"/>
      <p:bold r:id="rId48"/>
    </p:embeddedFont>
    <p:embeddedFont>
      <p:font typeface="Fredoka One"/>
      <p:regular r:id="rId49"/>
    </p:embeddedFont>
    <p:embeddedFont>
      <p:font typeface="Merriweather"/>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AmaticSC-bold.fntdata"/><Relationship Id="rId47" Type="http://schemas.openxmlformats.org/officeDocument/2006/relationships/font" Target="fonts/AmaticSC-regular.fntdata"/><Relationship Id="rId49" Type="http://schemas.openxmlformats.org/officeDocument/2006/relationships/font" Target="fonts/FredokaOne-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erriweather-bold.fntdata"/><Relationship Id="rId50" Type="http://schemas.openxmlformats.org/officeDocument/2006/relationships/font" Target="fonts/Merriweather-regular.fntdata"/><Relationship Id="rId53" Type="http://schemas.openxmlformats.org/officeDocument/2006/relationships/font" Target="fonts/Merriweather-boldItalic.fntdata"/><Relationship Id="rId52" Type="http://schemas.openxmlformats.org/officeDocument/2006/relationships/font" Target="fonts/Merriweather-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128e68df40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128e68df4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128e68df404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128e68df40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12c3a10f631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12c3a10f6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12938b65433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12938b654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12c3a10f63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12c3a10f6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11e9cd17030_3_3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11e9cd17030_3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11e9cd17030_7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11e9cd1703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11665acbe41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11665acbe4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11e892690e5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11e892690e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11e9cd17030_1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11e9cd1703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12c4e4293ee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12c4e4293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11e9cd17030_1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11e9cd1703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11e9cd17030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11e9cd1703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11e9cd17030_3_2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11e9cd17030_3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11e9cd17030_3_2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11e9cd17030_3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12c4e4293ee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12c4e4293e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11e9cd17030_3_2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11e9cd17030_3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12c4e4293ee_1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12c4e4293e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12c4e4293ee_1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12c4e4293e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12c4e4293ee_1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12c4e4293e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11665acbe41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11665acbe4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11e9cd17030_7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11e9cd17030_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11e9cd17030_3_2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11e9cd17030_3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11e9cd17030_3_2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11e9cd17030_3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g11e9cd17030_3_2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11e9cd17030_3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11e9cd17030_3_3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11e9cd17030_3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12c4e4293ee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12c4e4293e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12c4e4293ee_3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12c4e4293ee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11e9cd17030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11e9cd1703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g12c4e4293ee_3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12c4e4293ee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11665acbe41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11665acbe4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11e9cd17030_3_2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11e9cd17030_3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11665acbe41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11665acbe4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116abc8cccb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116abc8ccc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11665acbe41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11665acbe4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11665acbe41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11665acbe4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rect b="b" l="l" r="r" t="t"/>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 name="Google Shape;12;p2"/>
            <p:cNvSpPr/>
            <p:nvPr/>
          </p:nvSpPr>
          <p:spPr>
            <a:xfrm>
              <a:off x="1045264" y="-6007"/>
              <a:ext cx="7118300" cy="2100014"/>
            </a:xfrm>
            <a:custGeom>
              <a:rect b="b" l="l" r="r" t="t"/>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 name="Google Shape;13;p2"/>
            <p:cNvSpPr/>
            <p:nvPr/>
          </p:nvSpPr>
          <p:spPr>
            <a:xfrm>
              <a:off x="1324836" y="-6007"/>
              <a:ext cx="487541" cy="711252"/>
            </a:xfrm>
            <a:custGeom>
              <a:rect b="b" l="l" r="r" t="t"/>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rect b="b" l="l" r="r" t="t"/>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 name="Google Shape;16;p2"/>
            <p:cNvSpPr/>
            <p:nvPr/>
          </p:nvSpPr>
          <p:spPr>
            <a:xfrm>
              <a:off x="-7997" y="4374956"/>
              <a:ext cx="310857" cy="96246"/>
            </a:xfrm>
            <a:custGeom>
              <a:rect b="b" l="l" r="r" t="t"/>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 name="Google Shape;17;p2"/>
            <p:cNvSpPr/>
            <p:nvPr/>
          </p:nvSpPr>
          <p:spPr>
            <a:xfrm>
              <a:off x="-7997" y="4187113"/>
              <a:ext cx="257188" cy="62703"/>
            </a:xfrm>
            <a:custGeom>
              <a:rect b="b" l="l" r="r" t="t"/>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 name="Google Shape;18;p2"/>
            <p:cNvSpPr/>
            <p:nvPr/>
          </p:nvSpPr>
          <p:spPr>
            <a:xfrm>
              <a:off x="-7997" y="4238524"/>
              <a:ext cx="261705" cy="85087"/>
            </a:xfrm>
            <a:custGeom>
              <a:rect b="b" l="l" r="r" t="t"/>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 name="Google Shape;19;p2"/>
            <p:cNvSpPr/>
            <p:nvPr/>
          </p:nvSpPr>
          <p:spPr>
            <a:xfrm>
              <a:off x="-7997" y="4634336"/>
              <a:ext cx="373494" cy="98505"/>
            </a:xfrm>
            <a:custGeom>
              <a:rect b="b" l="l" r="r" t="t"/>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 name="Google Shape;20;p2"/>
            <p:cNvSpPr/>
            <p:nvPr/>
          </p:nvSpPr>
          <p:spPr>
            <a:xfrm>
              <a:off x="-7997" y="4558348"/>
              <a:ext cx="225903" cy="69345"/>
            </a:xfrm>
            <a:custGeom>
              <a:rect b="b" l="l" r="r" t="t"/>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 name="Google Shape;21;p2"/>
            <p:cNvSpPr/>
            <p:nvPr/>
          </p:nvSpPr>
          <p:spPr>
            <a:xfrm>
              <a:off x="-7997" y="4685813"/>
              <a:ext cx="382461" cy="93988"/>
            </a:xfrm>
            <a:custGeom>
              <a:rect b="b" l="l" r="r" t="t"/>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 name="Google Shape;22;p2"/>
            <p:cNvSpPr/>
            <p:nvPr/>
          </p:nvSpPr>
          <p:spPr>
            <a:xfrm>
              <a:off x="1658012" y="4408499"/>
              <a:ext cx="382461" cy="335500"/>
            </a:xfrm>
            <a:custGeom>
              <a:rect b="b" l="l" r="r" t="t"/>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 name="Google Shape;23;p2"/>
            <p:cNvSpPr/>
            <p:nvPr/>
          </p:nvSpPr>
          <p:spPr>
            <a:xfrm>
              <a:off x="-7997" y="4735032"/>
              <a:ext cx="375752" cy="102888"/>
            </a:xfrm>
            <a:custGeom>
              <a:rect b="b" l="l" r="r" t="t"/>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 name="Google Shape;24;p2"/>
            <p:cNvSpPr/>
            <p:nvPr/>
          </p:nvSpPr>
          <p:spPr>
            <a:xfrm>
              <a:off x="-7997" y="3985853"/>
              <a:ext cx="216936" cy="73862"/>
            </a:xfrm>
            <a:custGeom>
              <a:rect b="b" l="l" r="r" t="t"/>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 name="Google Shape;25;p2"/>
            <p:cNvSpPr/>
            <p:nvPr/>
          </p:nvSpPr>
          <p:spPr>
            <a:xfrm>
              <a:off x="-7997" y="4424175"/>
              <a:ext cx="324275" cy="93988"/>
            </a:xfrm>
            <a:custGeom>
              <a:rect b="b" l="l" r="r" t="t"/>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 name="Google Shape;26;p2"/>
            <p:cNvSpPr/>
            <p:nvPr/>
          </p:nvSpPr>
          <p:spPr>
            <a:xfrm>
              <a:off x="-7997" y="4030555"/>
              <a:ext cx="216936" cy="67153"/>
            </a:xfrm>
            <a:custGeom>
              <a:rect b="b" l="l" r="r" t="t"/>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 name="Google Shape;27;p2"/>
            <p:cNvSpPr/>
            <p:nvPr/>
          </p:nvSpPr>
          <p:spPr>
            <a:xfrm>
              <a:off x="-7997" y="4126735"/>
              <a:ext cx="239320" cy="73862"/>
            </a:xfrm>
            <a:custGeom>
              <a:rect b="b" l="l" r="r" t="t"/>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 name="Google Shape;28;p2"/>
            <p:cNvSpPr/>
            <p:nvPr/>
          </p:nvSpPr>
          <p:spPr>
            <a:xfrm>
              <a:off x="-7997" y="4310127"/>
              <a:ext cx="143140" cy="53736"/>
            </a:xfrm>
            <a:custGeom>
              <a:rect b="b" l="l" r="r" t="t"/>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 name="Google Shape;29;p2"/>
            <p:cNvSpPr/>
            <p:nvPr/>
          </p:nvSpPr>
          <p:spPr>
            <a:xfrm>
              <a:off x="-7997" y="4075257"/>
              <a:ext cx="248287" cy="91796"/>
            </a:xfrm>
            <a:custGeom>
              <a:rect b="b" l="l" r="r" t="t"/>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 name="Google Shape;30;p2"/>
            <p:cNvSpPr/>
            <p:nvPr/>
          </p:nvSpPr>
          <p:spPr>
            <a:xfrm>
              <a:off x="381106" y="3464768"/>
              <a:ext cx="715702" cy="201327"/>
            </a:xfrm>
            <a:custGeom>
              <a:rect b="b" l="l" r="r" t="t"/>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 name="Google Shape;31;p2"/>
            <p:cNvSpPr/>
            <p:nvPr/>
          </p:nvSpPr>
          <p:spPr>
            <a:xfrm>
              <a:off x="1067649" y="4327995"/>
              <a:ext cx="51477" cy="26901"/>
            </a:xfrm>
            <a:custGeom>
              <a:rect b="b" l="l" r="r" t="t"/>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 name="Google Shape;32;p2"/>
            <p:cNvSpPr/>
            <p:nvPr/>
          </p:nvSpPr>
          <p:spPr>
            <a:xfrm>
              <a:off x="2042664" y="4482294"/>
              <a:ext cx="64895" cy="24643"/>
            </a:xfrm>
            <a:custGeom>
              <a:rect b="b" l="l" r="r" t="t"/>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 name="Google Shape;33;p2"/>
            <p:cNvSpPr/>
            <p:nvPr/>
          </p:nvSpPr>
          <p:spPr>
            <a:xfrm>
              <a:off x="-7997" y="3247832"/>
              <a:ext cx="2193869" cy="2010543"/>
            </a:xfrm>
            <a:custGeom>
              <a:rect b="b" l="l" r="r" t="t"/>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 name="Google Shape;34;p2"/>
            <p:cNvSpPr/>
            <p:nvPr/>
          </p:nvSpPr>
          <p:spPr>
            <a:xfrm>
              <a:off x="-7997" y="4793152"/>
              <a:ext cx="360076" cy="109664"/>
            </a:xfrm>
            <a:custGeom>
              <a:rect b="b" l="l" r="r" t="t"/>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rect b="b" l="l" r="r" t="t"/>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 name="Google Shape;37;p2"/>
            <p:cNvSpPr/>
            <p:nvPr/>
          </p:nvSpPr>
          <p:spPr>
            <a:xfrm>
              <a:off x="8682257" y="3929925"/>
              <a:ext cx="102955" cy="118564"/>
            </a:xfrm>
            <a:custGeom>
              <a:rect b="b" l="l" r="r" t="t"/>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 name="Google Shape;38;p2"/>
            <p:cNvSpPr/>
            <p:nvPr/>
          </p:nvSpPr>
          <p:spPr>
            <a:xfrm>
              <a:off x="8805272" y="2999611"/>
              <a:ext cx="107405" cy="26901"/>
            </a:xfrm>
            <a:custGeom>
              <a:rect b="b" l="l" r="r" t="t"/>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 name="Google Shape;39;p2"/>
            <p:cNvSpPr/>
            <p:nvPr/>
          </p:nvSpPr>
          <p:spPr>
            <a:xfrm>
              <a:off x="8443004" y="2878855"/>
              <a:ext cx="688868" cy="1216595"/>
            </a:xfrm>
            <a:custGeom>
              <a:rect b="b" l="l" r="r" t="t"/>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 name="Google Shape;40;p2"/>
            <p:cNvSpPr/>
            <p:nvPr/>
          </p:nvSpPr>
          <p:spPr>
            <a:xfrm>
              <a:off x="8498931" y="3035413"/>
              <a:ext cx="583721" cy="914704"/>
            </a:xfrm>
            <a:custGeom>
              <a:rect b="b" l="l" r="r" t="t"/>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 name="Google Shape;41;p2"/>
            <p:cNvSpPr/>
            <p:nvPr/>
          </p:nvSpPr>
          <p:spPr>
            <a:xfrm>
              <a:off x="8845524" y="2961618"/>
              <a:ext cx="20192" cy="20192"/>
            </a:xfrm>
            <a:custGeom>
              <a:rect b="b" l="l" r="r" t="t"/>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rect b="b" l="l" r="r" t="t"/>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 name="Google Shape;44;p2"/>
            <p:cNvSpPr/>
            <p:nvPr/>
          </p:nvSpPr>
          <p:spPr>
            <a:xfrm>
              <a:off x="6457170" y="4802119"/>
              <a:ext cx="333242" cy="1894170"/>
            </a:xfrm>
            <a:custGeom>
              <a:rect b="b" l="l" r="r" t="t"/>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 name="Google Shape;45;p2"/>
            <p:cNvSpPr/>
            <p:nvPr/>
          </p:nvSpPr>
          <p:spPr>
            <a:xfrm>
              <a:off x="8109762" y="4967577"/>
              <a:ext cx="60511" cy="60444"/>
            </a:xfrm>
            <a:custGeom>
              <a:rect b="b" l="l" r="r" t="t"/>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 name="Google Shape;46;p2"/>
            <p:cNvSpPr/>
            <p:nvPr/>
          </p:nvSpPr>
          <p:spPr>
            <a:xfrm>
              <a:off x="6797054" y="5021247"/>
              <a:ext cx="2354943" cy="156624"/>
            </a:xfrm>
            <a:custGeom>
              <a:rect b="b" l="l" r="r" t="t"/>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 name="Google Shape;47;p2"/>
            <p:cNvSpPr/>
            <p:nvPr/>
          </p:nvSpPr>
          <p:spPr>
            <a:xfrm>
              <a:off x="6785895" y="4797602"/>
              <a:ext cx="2366102" cy="170042"/>
            </a:xfrm>
            <a:custGeom>
              <a:rect b="b" l="l" r="r" t="t"/>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 name="Google Shape;48;p2"/>
            <p:cNvSpPr/>
            <p:nvPr/>
          </p:nvSpPr>
          <p:spPr>
            <a:xfrm>
              <a:off x="8024808" y="4983253"/>
              <a:ext cx="31351" cy="31351"/>
            </a:xfrm>
            <a:custGeom>
              <a:rect b="b" l="l" r="r" t="t"/>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 name="Google Shape;49;p2"/>
            <p:cNvSpPr/>
            <p:nvPr/>
          </p:nvSpPr>
          <p:spPr>
            <a:xfrm>
              <a:off x="8239485" y="6776727"/>
              <a:ext cx="93988" cy="67153"/>
            </a:xfrm>
            <a:custGeom>
              <a:rect b="b" l="l" r="r" t="t"/>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 name="Google Shape;50;p2"/>
            <p:cNvSpPr/>
            <p:nvPr/>
          </p:nvSpPr>
          <p:spPr>
            <a:xfrm>
              <a:off x="7863799" y="6727574"/>
              <a:ext cx="290798" cy="96180"/>
            </a:xfrm>
            <a:custGeom>
              <a:rect b="b" l="l" r="r" t="t"/>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 name="Google Shape;51;p2"/>
            <p:cNvSpPr/>
            <p:nvPr/>
          </p:nvSpPr>
          <p:spPr>
            <a:xfrm>
              <a:off x="6705391" y="6564308"/>
              <a:ext cx="2446606" cy="190168"/>
            </a:xfrm>
            <a:custGeom>
              <a:rect b="b" l="l" r="r" t="t"/>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 name="Google Shape;52;p2"/>
            <p:cNvSpPr/>
            <p:nvPr/>
          </p:nvSpPr>
          <p:spPr>
            <a:xfrm>
              <a:off x="7671506" y="6765568"/>
              <a:ext cx="85021" cy="22451"/>
            </a:xfrm>
            <a:custGeom>
              <a:rect b="b" l="l" r="r" t="t"/>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 name="Google Shape;53;p2"/>
            <p:cNvSpPr/>
            <p:nvPr/>
          </p:nvSpPr>
          <p:spPr>
            <a:xfrm>
              <a:off x="7678215" y="6696223"/>
              <a:ext cx="87279" cy="20192"/>
            </a:xfrm>
            <a:custGeom>
              <a:rect b="b" l="l" r="r" t="t"/>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 name="Google Shape;54;p2"/>
            <p:cNvSpPr/>
            <p:nvPr/>
          </p:nvSpPr>
          <p:spPr>
            <a:xfrm>
              <a:off x="7687116" y="6729766"/>
              <a:ext cx="91796" cy="29159"/>
            </a:xfrm>
            <a:custGeom>
              <a:rect b="b" l="l" r="r" t="t"/>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 name="Google Shape;55;p2"/>
            <p:cNvSpPr/>
            <p:nvPr/>
          </p:nvSpPr>
          <p:spPr>
            <a:xfrm>
              <a:off x="6445945" y="6685064"/>
              <a:ext cx="1552095" cy="178942"/>
            </a:xfrm>
            <a:custGeom>
              <a:rect b="b" l="l" r="r" t="t"/>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rect b="b" l="l" r="r" t="t"/>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 name="Google Shape;58;p2"/>
            <p:cNvSpPr/>
            <p:nvPr/>
          </p:nvSpPr>
          <p:spPr>
            <a:xfrm>
              <a:off x="1409791" y="2120775"/>
              <a:ext cx="35868" cy="35802"/>
            </a:xfrm>
            <a:custGeom>
              <a:rect b="b" l="l" r="r" t="t"/>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 name="Google Shape;59;p2"/>
            <p:cNvSpPr/>
            <p:nvPr/>
          </p:nvSpPr>
          <p:spPr>
            <a:xfrm>
              <a:off x="792593" y="1261999"/>
              <a:ext cx="619523" cy="565853"/>
            </a:xfrm>
            <a:custGeom>
              <a:rect b="b" l="l" r="r" t="t"/>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 name="Google Shape;60;p2"/>
            <p:cNvSpPr/>
            <p:nvPr/>
          </p:nvSpPr>
          <p:spPr>
            <a:xfrm>
              <a:off x="969210" y="1727156"/>
              <a:ext cx="210294" cy="53736"/>
            </a:xfrm>
            <a:custGeom>
              <a:rect b="b" l="l" r="r" t="t"/>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 name="Google Shape;61;p2"/>
            <p:cNvSpPr/>
            <p:nvPr/>
          </p:nvSpPr>
          <p:spPr>
            <a:xfrm>
              <a:off x="1798894" y="1999953"/>
              <a:ext cx="62703" cy="134306"/>
            </a:xfrm>
            <a:custGeom>
              <a:rect b="b" l="l" r="r" t="t"/>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 name="Google Shape;62;p2"/>
            <p:cNvSpPr/>
            <p:nvPr/>
          </p:nvSpPr>
          <p:spPr>
            <a:xfrm>
              <a:off x="1197372" y="1776375"/>
              <a:ext cx="73862" cy="31351"/>
            </a:xfrm>
            <a:custGeom>
              <a:rect b="b" l="l" r="r" t="t"/>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 name="Google Shape;63;p2"/>
            <p:cNvSpPr/>
            <p:nvPr/>
          </p:nvSpPr>
          <p:spPr>
            <a:xfrm>
              <a:off x="799302" y="1767408"/>
              <a:ext cx="64895" cy="33610"/>
            </a:xfrm>
            <a:custGeom>
              <a:rect b="b" l="l" r="r" t="t"/>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 name="Google Shape;64;p2"/>
            <p:cNvSpPr/>
            <p:nvPr/>
          </p:nvSpPr>
          <p:spPr>
            <a:xfrm>
              <a:off x="1322578" y="1836753"/>
              <a:ext cx="143207" cy="51477"/>
            </a:xfrm>
            <a:custGeom>
              <a:rect b="b" l="l" r="r" t="t"/>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 name="Google Shape;65;p2"/>
            <p:cNvSpPr/>
            <p:nvPr/>
          </p:nvSpPr>
          <p:spPr>
            <a:xfrm>
              <a:off x="1684846" y="2181153"/>
              <a:ext cx="66" cy="66"/>
            </a:xfrm>
            <a:custGeom>
              <a:rect b="b" l="l" r="r" t="t"/>
              <a:pathLst>
                <a:path extrusionOk="0" h="1" w="1">
                  <a:moveTo>
                    <a:pt x="1" y="0"/>
                  </a:moveTo>
                  <a:lnTo>
                    <a:pt x="1" y="0"/>
                  </a:lnTo>
                  <a:lnTo>
                    <a:pt x="1" y="0"/>
                  </a:lnTo>
                  <a:lnTo>
                    <a:pt x="1" y="0"/>
                  </a:lnTo>
                  <a:lnTo>
                    <a:pt x="1" y="0"/>
                  </a:lnTo>
                  <a:lnTo>
                    <a:pt x="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 name="Google Shape;66;p2"/>
            <p:cNvSpPr/>
            <p:nvPr/>
          </p:nvSpPr>
          <p:spPr>
            <a:xfrm>
              <a:off x="1660270" y="2158769"/>
              <a:ext cx="26901" cy="26901"/>
            </a:xfrm>
            <a:custGeom>
              <a:rect b="b" l="l" r="r" t="t"/>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 name="Google Shape;67;p2"/>
            <p:cNvSpPr/>
            <p:nvPr/>
          </p:nvSpPr>
          <p:spPr>
            <a:xfrm>
              <a:off x="750083" y="1865779"/>
              <a:ext cx="304215" cy="250546"/>
            </a:xfrm>
            <a:custGeom>
              <a:rect b="b" l="l" r="r" t="t"/>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 name="Google Shape;68;p2"/>
            <p:cNvSpPr/>
            <p:nvPr/>
          </p:nvSpPr>
          <p:spPr>
            <a:xfrm>
              <a:off x="1635694" y="2129676"/>
              <a:ext cx="89471" cy="100697"/>
            </a:xfrm>
            <a:custGeom>
              <a:rect b="b" l="l" r="r" t="t"/>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 name="Google Shape;69;p2"/>
            <p:cNvSpPr/>
            <p:nvPr/>
          </p:nvSpPr>
          <p:spPr>
            <a:xfrm>
              <a:off x="870839" y="1984344"/>
              <a:ext cx="38060" cy="35802"/>
            </a:xfrm>
            <a:custGeom>
              <a:rect b="b" l="l" r="r" t="t"/>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 name="Google Shape;70;p2"/>
            <p:cNvSpPr/>
            <p:nvPr/>
          </p:nvSpPr>
          <p:spPr>
            <a:xfrm>
              <a:off x="369880" y="1765149"/>
              <a:ext cx="266221" cy="257254"/>
            </a:xfrm>
            <a:custGeom>
              <a:rect b="b" l="l" r="r" t="t"/>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 name="Google Shape;71;p2"/>
            <p:cNvSpPr/>
            <p:nvPr/>
          </p:nvSpPr>
          <p:spPr>
            <a:xfrm>
              <a:off x="305052" y="1677937"/>
              <a:ext cx="1538677" cy="673192"/>
            </a:xfrm>
            <a:custGeom>
              <a:rect b="b" l="l" r="r" t="t"/>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 name="Google Shape;72;p2"/>
            <p:cNvSpPr/>
            <p:nvPr/>
          </p:nvSpPr>
          <p:spPr>
            <a:xfrm>
              <a:off x="428066" y="1821077"/>
              <a:ext cx="143207" cy="156624"/>
            </a:xfrm>
            <a:custGeom>
              <a:rect b="b" l="l" r="r" t="t"/>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 name="Google Shape;73;p2"/>
            <p:cNvSpPr/>
            <p:nvPr/>
          </p:nvSpPr>
          <p:spPr>
            <a:xfrm>
              <a:off x="1586475" y="2076007"/>
              <a:ext cx="190168" cy="201327"/>
            </a:xfrm>
            <a:custGeom>
              <a:rect b="b" l="l" r="r" t="t"/>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rect b="b" l="l" r="r" t="t"/>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 name="Google Shape;76;p2"/>
            <p:cNvSpPr/>
            <p:nvPr/>
          </p:nvSpPr>
          <p:spPr>
            <a:xfrm>
              <a:off x="3581275" y="5472986"/>
              <a:ext cx="154366" cy="152108"/>
            </a:xfrm>
            <a:custGeom>
              <a:rect b="b" l="l" r="r" t="t"/>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 name="Google Shape;77;p2"/>
            <p:cNvSpPr/>
            <p:nvPr/>
          </p:nvSpPr>
          <p:spPr>
            <a:xfrm>
              <a:off x="3418009" y="6016389"/>
              <a:ext cx="40318" cy="38127"/>
            </a:xfrm>
            <a:custGeom>
              <a:rect b="b" l="l" r="r" t="t"/>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 name="Google Shape;78;p2"/>
            <p:cNvSpPr/>
            <p:nvPr/>
          </p:nvSpPr>
          <p:spPr>
            <a:xfrm>
              <a:off x="3744475" y="5765909"/>
              <a:ext cx="147724" cy="152174"/>
            </a:xfrm>
            <a:custGeom>
              <a:rect b="b" l="l" r="r" t="t"/>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 name="Google Shape;79;p2"/>
            <p:cNvSpPr/>
            <p:nvPr/>
          </p:nvSpPr>
          <p:spPr>
            <a:xfrm>
              <a:off x="3579017" y="5790552"/>
              <a:ext cx="158816" cy="149916"/>
            </a:xfrm>
            <a:custGeom>
              <a:rect b="b" l="l" r="r" t="t"/>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 name="Google Shape;80;p2"/>
            <p:cNvSpPr/>
            <p:nvPr/>
          </p:nvSpPr>
          <p:spPr>
            <a:xfrm>
              <a:off x="3527606" y="5636253"/>
              <a:ext cx="154366" cy="167783"/>
            </a:xfrm>
            <a:custGeom>
              <a:rect b="b" l="l" r="r" t="t"/>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 name="Google Shape;81;p2"/>
            <p:cNvSpPr/>
            <p:nvPr/>
          </p:nvSpPr>
          <p:spPr>
            <a:xfrm>
              <a:off x="3326346" y="5604901"/>
              <a:ext cx="33610" cy="44835"/>
            </a:xfrm>
            <a:custGeom>
              <a:rect b="b" l="l" r="r" t="t"/>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 name="Google Shape;82;p2"/>
            <p:cNvSpPr/>
            <p:nvPr/>
          </p:nvSpPr>
          <p:spPr>
            <a:xfrm>
              <a:off x="3259259" y="5517688"/>
              <a:ext cx="152108" cy="167783"/>
            </a:xfrm>
            <a:custGeom>
              <a:rect b="b" l="l" r="r" t="t"/>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 name="Google Shape;83;p2"/>
            <p:cNvSpPr/>
            <p:nvPr/>
          </p:nvSpPr>
          <p:spPr>
            <a:xfrm>
              <a:off x="2621869" y="5935884"/>
              <a:ext cx="138757" cy="152174"/>
            </a:xfrm>
            <a:custGeom>
              <a:rect b="b" l="l" r="r" t="t"/>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 name="Google Shape;84;p2"/>
            <p:cNvSpPr/>
            <p:nvPr/>
          </p:nvSpPr>
          <p:spPr>
            <a:xfrm>
              <a:off x="2626319" y="6152820"/>
              <a:ext cx="44835" cy="35868"/>
            </a:xfrm>
            <a:custGeom>
              <a:rect b="b" l="l" r="r" t="t"/>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 name="Google Shape;85;p2"/>
            <p:cNvSpPr/>
            <p:nvPr/>
          </p:nvSpPr>
          <p:spPr>
            <a:xfrm>
              <a:off x="2469827" y="6177397"/>
              <a:ext cx="35802" cy="35868"/>
            </a:xfrm>
            <a:custGeom>
              <a:rect b="b" l="l" r="r" t="t"/>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 name="Google Shape;86;p2"/>
            <p:cNvSpPr/>
            <p:nvPr/>
          </p:nvSpPr>
          <p:spPr>
            <a:xfrm>
              <a:off x="2568199" y="6101409"/>
              <a:ext cx="158883" cy="147657"/>
            </a:xfrm>
            <a:custGeom>
              <a:rect b="b" l="l" r="r" t="t"/>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 name="Google Shape;87;p2"/>
            <p:cNvSpPr/>
            <p:nvPr/>
          </p:nvSpPr>
          <p:spPr>
            <a:xfrm>
              <a:off x="2418350" y="6125986"/>
              <a:ext cx="145465" cy="147657"/>
            </a:xfrm>
            <a:custGeom>
              <a:rect b="b" l="l" r="r" t="t"/>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 name="Google Shape;88;p2"/>
            <p:cNvSpPr/>
            <p:nvPr/>
          </p:nvSpPr>
          <p:spPr>
            <a:xfrm>
              <a:off x="2409449" y="6143853"/>
              <a:ext cx="31351" cy="134240"/>
            </a:xfrm>
            <a:custGeom>
              <a:rect b="b" l="l" r="r" t="t"/>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 name="Google Shape;89;p2"/>
            <p:cNvSpPr/>
            <p:nvPr/>
          </p:nvSpPr>
          <p:spPr>
            <a:xfrm>
              <a:off x="2518980" y="6011938"/>
              <a:ext cx="42577" cy="62703"/>
            </a:xfrm>
            <a:custGeom>
              <a:rect b="b" l="l" r="r" t="t"/>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 name="Google Shape;90;p2"/>
            <p:cNvSpPr/>
            <p:nvPr/>
          </p:nvSpPr>
          <p:spPr>
            <a:xfrm>
              <a:off x="2458602" y="5953819"/>
              <a:ext cx="156624" cy="156558"/>
            </a:xfrm>
            <a:custGeom>
              <a:rect b="b" l="l" r="r" t="t"/>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 name="Google Shape;91;p2"/>
            <p:cNvSpPr/>
            <p:nvPr/>
          </p:nvSpPr>
          <p:spPr>
            <a:xfrm>
              <a:off x="3051224" y="6025356"/>
              <a:ext cx="156624" cy="154366"/>
            </a:xfrm>
            <a:custGeom>
              <a:rect b="b" l="l" r="r" t="t"/>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 name="Google Shape;92;p2"/>
            <p:cNvSpPr/>
            <p:nvPr/>
          </p:nvSpPr>
          <p:spPr>
            <a:xfrm>
              <a:off x="3368790" y="5982845"/>
              <a:ext cx="158883" cy="145465"/>
            </a:xfrm>
            <a:custGeom>
              <a:rect b="b" l="l" r="r" t="t"/>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 name="Google Shape;93;p2"/>
            <p:cNvSpPr/>
            <p:nvPr/>
          </p:nvSpPr>
          <p:spPr>
            <a:xfrm>
              <a:off x="2729207" y="6072316"/>
              <a:ext cx="152174" cy="167783"/>
            </a:xfrm>
            <a:custGeom>
              <a:rect b="b" l="l" r="r" t="t"/>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 name="Google Shape;94;p2"/>
            <p:cNvSpPr/>
            <p:nvPr/>
          </p:nvSpPr>
          <p:spPr>
            <a:xfrm>
              <a:off x="2782877" y="6125986"/>
              <a:ext cx="42577" cy="51477"/>
            </a:xfrm>
            <a:custGeom>
              <a:rect b="b" l="l" r="r" t="t"/>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 name="Google Shape;95;p2"/>
            <p:cNvSpPr/>
            <p:nvPr/>
          </p:nvSpPr>
          <p:spPr>
            <a:xfrm>
              <a:off x="3418009" y="5499821"/>
              <a:ext cx="154366" cy="145399"/>
            </a:xfrm>
            <a:custGeom>
              <a:rect b="b" l="l" r="r" t="t"/>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 name="Google Shape;96;p2"/>
            <p:cNvSpPr/>
            <p:nvPr/>
          </p:nvSpPr>
          <p:spPr>
            <a:xfrm>
              <a:off x="1982286" y="5929176"/>
              <a:ext cx="49285" cy="55994"/>
            </a:xfrm>
            <a:custGeom>
              <a:rect b="b" l="l" r="r" t="t"/>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 name="Google Shape;97;p2"/>
            <p:cNvSpPr/>
            <p:nvPr/>
          </p:nvSpPr>
          <p:spPr>
            <a:xfrm>
              <a:off x="1906233" y="6354081"/>
              <a:ext cx="156624" cy="187909"/>
            </a:xfrm>
            <a:custGeom>
              <a:rect b="b" l="l" r="r" t="t"/>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 name="Google Shape;98;p2"/>
            <p:cNvSpPr/>
            <p:nvPr/>
          </p:nvSpPr>
          <p:spPr>
            <a:xfrm>
              <a:off x="1977836" y="6029806"/>
              <a:ext cx="158816" cy="149916"/>
            </a:xfrm>
            <a:custGeom>
              <a:rect b="b" l="l" r="r" t="t"/>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 name="Google Shape;99;p2"/>
            <p:cNvSpPr/>
            <p:nvPr/>
          </p:nvSpPr>
          <p:spPr>
            <a:xfrm>
              <a:off x="1926359" y="5875506"/>
              <a:ext cx="152174" cy="167783"/>
            </a:xfrm>
            <a:custGeom>
              <a:rect b="b" l="l" r="r" t="t"/>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 name="Google Shape;100;p2"/>
            <p:cNvSpPr/>
            <p:nvPr/>
          </p:nvSpPr>
          <p:spPr>
            <a:xfrm>
              <a:off x="2946143" y="5571358"/>
              <a:ext cx="147657" cy="147657"/>
            </a:xfrm>
            <a:custGeom>
              <a:rect b="b" l="l" r="r" t="t"/>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 name="Google Shape;101;p2"/>
            <p:cNvSpPr/>
            <p:nvPr/>
          </p:nvSpPr>
          <p:spPr>
            <a:xfrm>
              <a:off x="1745224" y="6383174"/>
              <a:ext cx="161075" cy="170042"/>
            </a:xfrm>
            <a:custGeom>
              <a:rect b="b" l="l" r="r" t="t"/>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 name="Google Shape;102;p2"/>
            <p:cNvSpPr/>
            <p:nvPr/>
          </p:nvSpPr>
          <p:spPr>
            <a:xfrm>
              <a:off x="4267818" y="5524397"/>
              <a:ext cx="590430" cy="979599"/>
            </a:xfrm>
            <a:custGeom>
              <a:rect b="b" l="l" r="r" t="t"/>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 name="Google Shape;103;p2"/>
            <p:cNvSpPr/>
            <p:nvPr/>
          </p:nvSpPr>
          <p:spPr>
            <a:xfrm>
              <a:off x="2458602" y="5638445"/>
              <a:ext cx="152174" cy="165591"/>
            </a:xfrm>
            <a:custGeom>
              <a:rect b="b" l="l" r="r" t="t"/>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 name="Google Shape;104;p2"/>
            <p:cNvSpPr/>
            <p:nvPr/>
          </p:nvSpPr>
          <p:spPr>
            <a:xfrm>
              <a:off x="2617418" y="5618318"/>
              <a:ext cx="154366" cy="147657"/>
            </a:xfrm>
            <a:custGeom>
              <a:rect b="b" l="l" r="r" t="t"/>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 name="Google Shape;105;p2"/>
            <p:cNvSpPr/>
            <p:nvPr/>
          </p:nvSpPr>
          <p:spPr>
            <a:xfrm>
              <a:off x="2143294" y="5913567"/>
              <a:ext cx="51544" cy="42510"/>
            </a:xfrm>
            <a:custGeom>
              <a:rect b="b" l="l" r="r" t="t"/>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 name="Google Shape;106;p2"/>
            <p:cNvSpPr/>
            <p:nvPr/>
          </p:nvSpPr>
          <p:spPr>
            <a:xfrm>
              <a:off x="2780685" y="5591484"/>
              <a:ext cx="154366" cy="152174"/>
            </a:xfrm>
            <a:custGeom>
              <a:rect b="b" l="l" r="r" t="t"/>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 name="Google Shape;107;p2"/>
            <p:cNvSpPr/>
            <p:nvPr/>
          </p:nvSpPr>
          <p:spPr>
            <a:xfrm>
              <a:off x="2845513" y="5676505"/>
              <a:ext cx="26901" cy="40318"/>
            </a:xfrm>
            <a:custGeom>
              <a:rect b="b" l="l" r="r" t="t"/>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 name="Google Shape;108;p2"/>
            <p:cNvSpPr/>
            <p:nvPr/>
          </p:nvSpPr>
          <p:spPr>
            <a:xfrm>
              <a:off x="2686697" y="5701081"/>
              <a:ext cx="33676" cy="40318"/>
            </a:xfrm>
            <a:custGeom>
              <a:rect b="b" l="l" r="r" t="t"/>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 name="Google Shape;109;p2"/>
            <p:cNvSpPr/>
            <p:nvPr/>
          </p:nvSpPr>
          <p:spPr>
            <a:xfrm>
              <a:off x="2087367" y="5855380"/>
              <a:ext cx="154432" cy="147657"/>
            </a:xfrm>
            <a:custGeom>
              <a:rect b="b" l="l" r="r" t="t"/>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 name="Google Shape;110;p2"/>
            <p:cNvSpPr/>
            <p:nvPr/>
          </p:nvSpPr>
          <p:spPr>
            <a:xfrm>
              <a:off x="2523497" y="5721207"/>
              <a:ext cx="40318" cy="58186"/>
            </a:xfrm>
            <a:custGeom>
              <a:rect b="b" l="l" r="r" t="t"/>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 name="Google Shape;111;p2"/>
            <p:cNvSpPr/>
            <p:nvPr/>
          </p:nvSpPr>
          <p:spPr>
            <a:xfrm>
              <a:off x="2145553" y="5692114"/>
              <a:ext cx="147657" cy="145465"/>
            </a:xfrm>
            <a:custGeom>
              <a:rect b="b" l="l" r="r" t="t"/>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 name="Google Shape;112;p2"/>
            <p:cNvSpPr/>
            <p:nvPr/>
          </p:nvSpPr>
          <p:spPr>
            <a:xfrm>
              <a:off x="1725098" y="5989554"/>
              <a:ext cx="64961" cy="53736"/>
            </a:xfrm>
            <a:custGeom>
              <a:rect b="b" l="l" r="r" t="t"/>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 name="Google Shape;113;p2"/>
            <p:cNvSpPr/>
            <p:nvPr/>
          </p:nvSpPr>
          <p:spPr>
            <a:xfrm>
              <a:off x="2639736" y="5506529"/>
              <a:ext cx="161141" cy="111855"/>
            </a:xfrm>
            <a:custGeom>
              <a:rect b="b" l="l" r="r" t="t"/>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 name="Google Shape;114;p2"/>
            <p:cNvSpPr/>
            <p:nvPr/>
          </p:nvSpPr>
          <p:spPr>
            <a:xfrm>
              <a:off x="2798552" y="5484145"/>
              <a:ext cx="161075" cy="111922"/>
            </a:xfrm>
            <a:custGeom>
              <a:rect b="b" l="l" r="r" t="t"/>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 name="Google Shape;115;p2"/>
            <p:cNvSpPr/>
            <p:nvPr/>
          </p:nvSpPr>
          <p:spPr>
            <a:xfrm>
              <a:off x="3462711" y="5390224"/>
              <a:ext cx="152174" cy="100697"/>
            </a:xfrm>
            <a:custGeom>
              <a:rect b="b" l="l" r="r" t="t"/>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 name="Google Shape;116;p2"/>
            <p:cNvSpPr/>
            <p:nvPr/>
          </p:nvSpPr>
          <p:spPr>
            <a:xfrm>
              <a:off x="2979687" y="5457310"/>
              <a:ext cx="145399" cy="111922"/>
            </a:xfrm>
            <a:custGeom>
              <a:rect b="b" l="l" r="r" t="t"/>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 name="Google Shape;117;p2"/>
            <p:cNvSpPr/>
            <p:nvPr/>
          </p:nvSpPr>
          <p:spPr>
            <a:xfrm>
              <a:off x="2304303" y="5557940"/>
              <a:ext cx="163333" cy="105213"/>
            </a:xfrm>
            <a:custGeom>
              <a:rect b="b" l="l" r="r" t="t"/>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 name="Google Shape;118;p2"/>
            <p:cNvSpPr/>
            <p:nvPr/>
          </p:nvSpPr>
          <p:spPr>
            <a:xfrm>
              <a:off x="3299511" y="5412608"/>
              <a:ext cx="156558" cy="102955"/>
            </a:xfrm>
            <a:custGeom>
              <a:rect b="b" l="l" r="r" t="t"/>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 name="Google Shape;119;p2"/>
            <p:cNvSpPr/>
            <p:nvPr/>
          </p:nvSpPr>
          <p:spPr>
            <a:xfrm>
              <a:off x="3136244" y="5437184"/>
              <a:ext cx="156624" cy="102955"/>
            </a:xfrm>
            <a:custGeom>
              <a:rect b="b" l="l" r="r" t="t"/>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 name="Google Shape;120;p2"/>
            <p:cNvSpPr/>
            <p:nvPr/>
          </p:nvSpPr>
          <p:spPr>
            <a:xfrm>
              <a:off x="1807861" y="5638445"/>
              <a:ext cx="152108" cy="100697"/>
            </a:xfrm>
            <a:custGeom>
              <a:rect b="b" l="l" r="r" t="t"/>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 name="Google Shape;121;p2"/>
            <p:cNvSpPr/>
            <p:nvPr/>
          </p:nvSpPr>
          <p:spPr>
            <a:xfrm>
              <a:off x="1971127" y="5607160"/>
              <a:ext cx="163267" cy="107405"/>
            </a:xfrm>
            <a:custGeom>
              <a:rect b="b" l="l" r="r" t="t"/>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 name="Google Shape;122;p2"/>
            <p:cNvSpPr/>
            <p:nvPr/>
          </p:nvSpPr>
          <p:spPr>
            <a:xfrm>
              <a:off x="1816828" y="5739075"/>
              <a:ext cx="154366" cy="147724"/>
            </a:xfrm>
            <a:custGeom>
              <a:rect b="b" l="l" r="r" t="t"/>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 name="Google Shape;123;p2"/>
            <p:cNvSpPr/>
            <p:nvPr/>
          </p:nvSpPr>
          <p:spPr>
            <a:xfrm>
              <a:off x="2047115" y="5783843"/>
              <a:ext cx="42577" cy="51477"/>
            </a:xfrm>
            <a:custGeom>
              <a:rect b="b" l="l" r="r" t="t"/>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 name="Google Shape;124;p2"/>
            <p:cNvSpPr/>
            <p:nvPr/>
          </p:nvSpPr>
          <p:spPr>
            <a:xfrm>
              <a:off x="2136586" y="5584775"/>
              <a:ext cx="158883" cy="107405"/>
            </a:xfrm>
            <a:custGeom>
              <a:rect b="b" l="l" r="r" t="t"/>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 name="Google Shape;125;p2"/>
            <p:cNvSpPr/>
            <p:nvPr/>
          </p:nvSpPr>
          <p:spPr>
            <a:xfrm>
              <a:off x="1980028" y="5712240"/>
              <a:ext cx="154366" cy="152174"/>
            </a:xfrm>
            <a:custGeom>
              <a:rect b="b" l="l" r="r" t="t"/>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 name="Google Shape;126;p2"/>
            <p:cNvSpPr/>
            <p:nvPr/>
          </p:nvSpPr>
          <p:spPr>
            <a:xfrm>
              <a:off x="2357972" y="5739075"/>
              <a:ext cx="44835" cy="49285"/>
            </a:xfrm>
            <a:custGeom>
              <a:rect b="b" l="l" r="r" t="t"/>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 name="Google Shape;127;p2"/>
            <p:cNvSpPr/>
            <p:nvPr/>
          </p:nvSpPr>
          <p:spPr>
            <a:xfrm>
              <a:off x="2297594" y="5667538"/>
              <a:ext cx="156624" cy="147657"/>
            </a:xfrm>
            <a:custGeom>
              <a:rect b="b" l="l" r="r" t="t"/>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 name="Google Shape;128;p2"/>
            <p:cNvSpPr/>
            <p:nvPr/>
          </p:nvSpPr>
          <p:spPr>
            <a:xfrm>
              <a:off x="2472019" y="5535622"/>
              <a:ext cx="158883" cy="105147"/>
            </a:xfrm>
            <a:custGeom>
              <a:rect b="b" l="l" r="r" t="t"/>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 name="Google Shape;129;p2"/>
            <p:cNvSpPr/>
            <p:nvPr/>
          </p:nvSpPr>
          <p:spPr>
            <a:xfrm>
              <a:off x="3981537" y="6166238"/>
              <a:ext cx="29159" cy="42577"/>
            </a:xfrm>
            <a:custGeom>
              <a:rect b="b" l="l" r="r" t="t"/>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 name="Google Shape;130;p2"/>
            <p:cNvSpPr/>
            <p:nvPr/>
          </p:nvSpPr>
          <p:spPr>
            <a:xfrm>
              <a:off x="3921159" y="6163979"/>
              <a:ext cx="18000" cy="78379"/>
            </a:xfrm>
            <a:custGeom>
              <a:rect b="b" l="l" r="r" t="t"/>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 name="Google Shape;131;p2"/>
            <p:cNvSpPr/>
            <p:nvPr/>
          </p:nvSpPr>
          <p:spPr>
            <a:xfrm>
              <a:off x="3921159" y="6132694"/>
              <a:ext cx="154366" cy="102955"/>
            </a:xfrm>
            <a:custGeom>
              <a:rect b="b" l="l" r="r" t="t"/>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 name="Google Shape;132;p2"/>
            <p:cNvSpPr/>
            <p:nvPr/>
          </p:nvSpPr>
          <p:spPr>
            <a:xfrm>
              <a:off x="3804920" y="6112568"/>
              <a:ext cx="49219" cy="31351"/>
            </a:xfrm>
            <a:custGeom>
              <a:rect b="b" l="l" r="r" t="t"/>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 name="Google Shape;133;p2"/>
            <p:cNvSpPr/>
            <p:nvPr/>
          </p:nvSpPr>
          <p:spPr>
            <a:xfrm>
              <a:off x="3623719" y="5358939"/>
              <a:ext cx="165591" cy="109664"/>
            </a:xfrm>
            <a:custGeom>
              <a:rect b="b" l="l" r="r" t="t"/>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 name="Google Shape;134;p2"/>
            <p:cNvSpPr/>
            <p:nvPr/>
          </p:nvSpPr>
          <p:spPr>
            <a:xfrm>
              <a:off x="3753442" y="6081283"/>
              <a:ext cx="154366" cy="181201"/>
            </a:xfrm>
            <a:custGeom>
              <a:rect b="b" l="l" r="r" t="t"/>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 name="Google Shape;135;p2"/>
            <p:cNvSpPr/>
            <p:nvPr/>
          </p:nvSpPr>
          <p:spPr>
            <a:xfrm>
              <a:off x="3818337" y="6190814"/>
              <a:ext cx="47027" cy="31418"/>
            </a:xfrm>
            <a:custGeom>
              <a:rect b="b" l="l" r="r" t="t"/>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 name="Google Shape;136;p2"/>
            <p:cNvSpPr/>
            <p:nvPr/>
          </p:nvSpPr>
          <p:spPr>
            <a:xfrm>
              <a:off x="3605851" y="6172946"/>
              <a:ext cx="154366" cy="107405"/>
            </a:xfrm>
            <a:custGeom>
              <a:rect b="b" l="l" r="r" t="t"/>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 name="Google Shape;137;p2"/>
            <p:cNvSpPr/>
            <p:nvPr/>
          </p:nvSpPr>
          <p:spPr>
            <a:xfrm>
              <a:off x="3735575" y="5441701"/>
              <a:ext cx="239320" cy="154366"/>
            </a:xfrm>
            <a:custGeom>
              <a:rect b="b" l="l" r="r" t="t"/>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 name="Google Shape;138;p2"/>
            <p:cNvSpPr/>
            <p:nvPr/>
          </p:nvSpPr>
          <p:spPr>
            <a:xfrm>
              <a:off x="3874198" y="5517688"/>
              <a:ext cx="62703" cy="42577"/>
            </a:xfrm>
            <a:custGeom>
              <a:rect b="b" l="l" r="r" t="t"/>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 name="Google Shape;139;p2"/>
            <p:cNvSpPr/>
            <p:nvPr/>
          </p:nvSpPr>
          <p:spPr>
            <a:xfrm>
              <a:off x="3791436" y="5336554"/>
              <a:ext cx="156624" cy="109664"/>
            </a:xfrm>
            <a:custGeom>
              <a:rect b="b" l="l" r="r" t="t"/>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 name="Google Shape;140;p2"/>
            <p:cNvSpPr/>
            <p:nvPr/>
          </p:nvSpPr>
          <p:spPr>
            <a:xfrm>
              <a:off x="3912258" y="5671988"/>
              <a:ext cx="60444" cy="55994"/>
            </a:xfrm>
            <a:custGeom>
              <a:rect b="b" l="l" r="r" t="t"/>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 name="Google Shape;141;p2"/>
            <p:cNvSpPr/>
            <p:nvPr/>
          </p:nvSpPr>
          <p:spPr>
            <a:xfrm>
              <a:off x="3686356" y="5895632"/>
              <a:ext cx="355626" cy="192426"/>
            </a:xfrm>
            <a:custGeom>
              <a:rect b="b" l="l" r="r" t="t"/>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 name="Google Shape;142;p2"/>
            <p:cNvSpPr/>
            <p:nvPr/>
          </p:nvSpPr>
          <p:spPr>
            <a:xfrm>
              <a:off x="3842913" y="5591484"/>
              <a:ext cx="185651" cy="297506"/>
            </a:xfrm>
            <a:custGeom>
              <a:rect b="b" l="l" r="r" t="t"/>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 name="Google Shape;143;p2"/>
            <p:cNvSpPr/>
            <p:nvPr/>
          </p:nvSpPr>
          <p:spPr>
            <a:xfrm>
              <a:off x="1725098" y="6217649"/>
              <a:ext cx="199135" cy="161141"/>
            </a:xfrm>
            <a:custGeom>
              <a:rect b="b" l="l" r="r" t="t"/>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 name="Google Shape;144;p2"/>
            <p:cNvSpPr/>
            <p:nvPr/>
          </p:nvSpPr>
          <p:spPr>
            <a:xfrm>
              <a:off x="1644594" y="5658571"/>
              <a:ext cx="156624" cy="102955"/>
            </a:xfrm>
            <a:custGeom>
              <a:rect b="b" l="l" r="r" t="t"/>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 name="Google Shape;145;p2"/>
            <p:cNvSpPr/>
            <p:nvPr/>
          </p:nvSpPr>
          <p:spPr>
            <a:xfrm>
              <a:off x="3666230" y="6210940"/>
              <a:ext cx="26901" cy="40318"/>
            </a:xfrm>
            <a:custGeom>
              <a:rect b="b" l="l" r="r" t="t"/>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 name="Google Shape;146;p2"/>
            <p:cNvSpPr/>
            <p:nvPr/>
          </p:nvSpPr>
          <p:spPr>
            <a:xfrm>
              <a:off x="1573057" y="5173288"/>
              <a:ext cx="2549428" cy="1442497"/>
            </a:xfrm>
            <a:custGeom>
              <a:rect b="b" l="l" r="r" t="t"/>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 name="Google Shape;147;p2"/>
            <p:cNvSpPr/>
            <p:nvPr/>
          </p:nvSpPr>
          <p:spPr>
            <a:xfrm>
              <a:off x="1655820" y="5757009"/>
              <a:ext cx="154366" cy="167783"/>
            </a:xfrm>
            <a:custGeom>
              <a:rect b="b" l="l" r="r" t="t"/>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 name="Google Shape;148;p2"/>
            <p:cNvSpPr/>
            <p:nvPr/>
          </p:nvSpPr>
          <p:spPr>
            <a:xfrm>
              <a:off x="1704972" y="6058899"/>
              <a:ext cx="275122" cy="167783"/>
            </a:xfrm>
            <a:custGeom>
              <a:rect b="b" l="l" r="r" t="t"/>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 name="Google Shape;149;p2"/>
            <p:cNvSpPr/>
            <p:nvPr/>
          </p:nvSpPr>
          <p:spPr>
            <a:xfrm>
              <a:off x="1678138" y="5897891"/>
              <a:ext cx="239387" cy="167783"/>
            </a:xfrm>
            <a:custGeom>
              <a:rect b="b" l="l" r="r" t="t"/>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 name="Google Shape;150;p2"/>
            <p:cNvSpPr/>
            <p:nvPr/>
          </p:nvSpPr>
          <p:spPr>
            <a:xfrm>
              <a:off x="2749333" y="5935884"/>
              <a:ext cx="22451" cy="134240"/>
            </a:xfrm>
            <a:custGeom>
              <a:rect b="b" l="l" r="r" t="t"/>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 name="Google Shape;151;p2"/>
            <p:cNvSpPr/>
            <p:nvPr/>
          </p:nvSpPr>
          <p:spPr>
            <a:xfrm>
              <a:off x="3216748" y="5689922"/>
              <a:ext cx="147657" cy="147657"/>
            </a:xfrm>
            <a:custGeom>
              <a:rect b="b" l="l" r="r" t="t"/>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 name="Google Shape;152;p2"/>
            <p:cNvSpPr/>
            <p:nvPr/>
          </p:nvSpPr>
          <p:spPr>
            <a:xfrm>
              <a:off x="3418009" y="5721207"/>
              <a:ext cx="49285" cy="42577"/>
            </a:xfrm>
            <a:custGeom>
              <a:rect b="b" l="l" r="r" t="t"/>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 name="Google Shape;153;p2"/>
            <p:cNvSpPr/>
            <p:nvPr/>
          </p:nvSpPr>
          <p:spPr>
            <a:xfrm>
              <a:off x="3549924" y="5815128"/>
              <a:ext cx="24709" cy="134240"/>
            </a:xfrm>
            <a:custGeom>
              <a:rect b="b" l="l" r="r" t="t"/>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 name="Google Shape;154;p2"/>
            <p:cNvSpPr/>
            <p:nvPr/>
          </p:nvSpPr>
          <p:spPr>
            <a:xfrm>
              <a:off x="3368790" y="5665279"/>
              <a:ext cx="156624" cy="147724"/>
            </a:xfrm>
            <a:custGeom>
              <a:rect b="b" l="l" r="r" t="t"/>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 name="Google Shape;155;p2"/>
            <p:cNvSpPr/>
            <p:nvPr/>
          </p:nvSpPr>
          <p:spPr>
            <a:xfrm>
              <a:off x="3422459" y="5815128"/>
              <a:ext cx="138757" cy="154366"/>
            </a:xfrm>
            <a:custGeom>
              <a:rect b="b" l="l" r="r" t="t"/>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 name="Google Shape;156;p2"/>
            <p:cNvSpPr/>
            <p:nvPr/>
          </p:nvSpPr>
          <p:spPr>
            <a:xfrm>
              <a:off x="3212232" y="6025356"/>
              <a:ext cx="29159" cy="131982"/>
            </a:xfrm>
            <a:custGeom>
              <a:rect b="b" l="l" r="r" t="t"/>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 name="Google Shape;157;p2"/>
            <p:cNvSpPr/>
            <p:nvPr/>
          </p:nvSpPr>
          <p:spPr>
            <a:xfrm>
              <a:off x="3236875" y="6161787"/>
              <a:ext cx="156624" cy="26901"/>
            </a:xfrm>
            <a:custGeom>
              <a:rect b="b" l="l" r="r" t="t"/>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 name="Google Shape;158;p2"/>
            <p:cNvSpPr/>
            <p:nvPr/>
          </p:nvSpPr>
          <p:spPr>
            <a:xfrm>
              <a:off x="3010972" y="5651862"/>
              <a:ext cx="29159" cy="44835"/>
            </a:xfrm>
            <a:custGeom>
              <a:rect b="b" l="l" r="r" t="t"/>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 name="Google Shape;159;p2"/>
            <p:cNvSpPr/>
            <p:nvPr/>
          </p:nvSpPr>
          <p:spPr>
            <a:xfrm>
              <a:off x="3257001" y="6038773"/>
              <a:ext cx="51477" cy="29159"/>
            </a:xfrm>
            <a:custGeom>
              <a:rect b="b" l="l" r="r" t="t"/>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 name="Google Shape;160;p2"/>
            <p:cNvSpPr/>
            <p:nvPr/>
          </p:nvSpPr>
          <p:spPr>
            <a:xfrm>
              <a:off x="2939435" y="5591484"/>
              <a:ext cx="31351" cy="132048"/>
            </a:xfrm>
            <a:custGeom>
              <a:rect b="b" l="l" r="r" t="t"/>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 name="Google Shape;161;p2"/>
            <p:cNvSpPr/>
            <p:nvPr/>
          </p:nvSpPr>
          <p:spPr>
            <a:xfrm>
              <a:off x="3111602" y="5772618"/>
              <a:ext cx="13484" cy="40385"/>
            </a:xfrm>
            <a:custGeom>
              <a:rect b="b" l="l" r="r" t="t"/>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 name="Google Shape;162;p2"/>
            <p:cNvSpPr/>
            <p:nvPr/>
          </p:nvSpPr>
          <p:spPr>
            <a:xfrm>
              <a:off x="3098184" y="5549040"/>
              <a:ext cx="156624" cy="145399"/>
            </a:xfrm>
            <a:custGeom>
              <a:rect b="b" l="l" r="r" t="t"/>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 name="Google Shape;163;p2"/>
            <p:cNvSpPr/>
            <p:nvPr/>
          </p:nvSpPr>
          <p:spPr>
            <a:xfrm>
              <a:off x="3263709" y="5748042"/>
              <a:ext cx="42577" cy="44769"/>
            </a:xfrm>
            <a:custGeom>
              <a:rect b="b" l="l" r="r" t="t"/>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 name="Google Shape;164;p2"/>
            <p:cNvSpPr/>
            <p:nvPr/>
          </p:nvSpPr>
          <p:spPr>
            <a:xfrm>
              <a:off x="3169788" y="5627286"/>
              <a:ext cx="35802" cy="38060"/>
            </a:xfrm>
            <a:custGeom>
              <a:rect b="b" l="l" r="r" t="t"/>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 name="Google Shape;165;p2"/>
            <p:cNvSpPr/>
            <p:nvPr/>
          </p:nvSpPr>
          <p:spPr>
            <a:xfrm>
              <a:off x="2941693" y="5795002"/>
              <a:ext cx="47027" cy="40318"/>
            </a:xfrm>
            <a:custGeom>
              <a:rect b="b" l="l" r="r" t="t"/>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 name="Google Shape;166;p2"/>
            <p:cNvSpPr/>
            <p:nvPr/>
          </p:nvSpPr>
          <p:spPr>
            <a:xfrm>
              <a:off x="3051224" y="5710048"/>
              <a:ext cx="154366" cy="152108"/>
            </a:xfrm>
            <a:custGeom>
              <a:rect b="b" l="l" r="r" t="t"/>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 name="Google Shape;167;p2"/>
            <p:cNvSpPr/>
            <p:nvPr/>
          </p:nvSpPr>
          <p:spPr>
            <a:xfrm>
              <a:off x="2946143" y="6110310"/>
              <a:ext cx="47027" cy="38127"/>
            </a:xfrm>
            <a:custGeom>
              <a:rect b="b" l="l" r="r" t="t"/>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 name="Google Shape;168;p2"/>
            <p:cNvSpPr/>
            <p:nvPr/>
          </p:nvSpPr>
          <p:spPr>
            <a:xfrm>
              <a:off x="2943885" y="5886732"/>
              <a:ext cx="147657" cy="149849"/>
            </a:xfrm>
            <a:custGeom>
              <a:rect b="b" l="l" r="r" t="t"/>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 name="Google Shape;169;p2"/>
            <p:cNvSpPr/>
            <p:nvPr/>
          </p:nvSpPr>
          <p:spPr>
            <a:xfrm>
              <a:off x="2999813" y="5942593"/>
              <a:ext cx="31351" cy="44835"/>
            </a:xfrm>
            <a:custGeom>
              <a:rect b="b" l="l" r="r" t="t"/>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 name="Google Shape;170;p2"/>
            <p:cNvSpPr/>
            <p:nvPr/>
          </p:nvSpPr>
          <p:spPr>
            <a:xfrm>
              <a:off x="2890215" y="6052190"/>
              <a:ext cx="152174" cy="147657"/>
            </a:xfrm>
            <a:custGeom>
              <a:rect b="b" l="l" r="r" t="t"/>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 name="Google Shape;171;p2"/>
            <p:cNvSpPr/>
            <p:nvPr/>
          </p:nvSpPr>
          <p:spPr>
            <a:xfrm>
              <a:off x="2677796" y="5989554"/>
              <a:ext cx="58186" cy="51544"/>
            </a:xfrm>
            <a:custGeom>
              <a:rect b="b" l="l" r="r" t="t"/>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 name="Google Shape;172;p2"/>
            <p:cNvSpPr/>
            <p:nvPr/>
          </p:nvSpPr>
          <p:spPr>
            <a:xfrm>
              <a:off x="2778426" y="5911308"/>
              <a:ext cx="158816" cy="149916"/>
            </a:xfrm>
            <a:custGeom>
              <a:rect b="b" l="l" r="r" t="t"/>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 name="Google Shape;173;p2"/>
            <p:cNvSpPr/>
            <p:nvPr/>
          </p:nvSpPr>
          <p:spPr>
            <a:xfrm>
              <a:off x="2847772" y="5969428"/>
              <a:ext cx="42510" cy="42577"/>
            </a:xfrm>
            <a:custGeom>
              <a:rect b="b" l="l" r="r" t="t"/>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 name="Google Shape;174;p2"/>
            <p:cNvSpPr/>
            <p:nvPr/>
          </p:nvSpPr>
          <p:spPr>
            <a:xfrm>
              <a:off x="3218940" y="6005230"/>
              <a:ext cx="145465" cy="147657"/>
            </a:xfrm>
            <a:custGeom>
              <a:rect b="b" l="l" r="r" t="t"/>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 name="Google Shape;175;p2"/>
            <p:cNvSpPr/>
            <p:nvPr/>
          </p:nvSpPr>
          <p:spPr>
            <a:xfrm>
              <a:off x="3261451" y="5835254"/>
              <a:ext cx="154366" cy="156624"/>
            </a:xfrm>
            <a:custGeom>
              <a:rect b="b" l="l" r="r" t="t"/>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 name="Google Shape;176;p2"/>
            <p:cNvSpPr/>
            <p:nvPr/>
          </p:nvSpPr>
          <p:spPr>
            <a:xfrm>
              <a:off x="3328538" y="5895632"/>
              <a:ext cx="42577" cy="49285"/>
            </a:xfrm>
            <a:custGeom>
              <a:rect b="b" l="l" r="r" t="t"/>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 name="Google Shape;177;p2"/>
            <p:cNvSpPr/>
            <p:nvPr/>
          </p:nvSpPr>
          <p:spPr>
            <a:xfrm>
              <a:off x="3210040" y="5707790"/>
              <a:ext cx="29093" cy="134240"/>
            </a:xfrm>
            <a:custGeom>
              <a:rect b="b" l="l" r="r" t="t"/>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 name="Google Shape;178;p2"/>
            <p:cNvSpPr/>
            <p:nvPr/>
          </p:nvSpPr>
          <p:spPr>
            <a:xfrm>
              <a:off x="3160821" y="5922467"/>
              <a:ext cx="47027" cy="44835"/>
            </a:xfrm>
            <a:custGeom>
              <a:rect b="b" l="l" r="r" t="t"/>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 name="Google Shape;179;p2"/>
            <p:cNvSpPr/>
            <p:nvPr/>
          </p:nvSpPr>
          <p:spPr>
            <a:xfrm>
              <a:off x="3093734" y="6081283"/>
              <a:ext cx="58186" cy="44769"/>
            </a:xfrm>
            <a:custGeom>
              <a:rect b="b" l="l" r="r" t="t"/>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 name="Google Shape;180;p2"/>
            <p:cNvSpPr/>
            <p:nvPr/>
          </p:nvSpPr>
          <p:spPr>
            <a:xfrm>
              <a:off x="3100443" y="5859897"/>
              <a:ext cx="154366" cy="158816"/>
            </a:xfrm>
            <a:custGeom>
              <a:rect b="b" l="l" r="r" t="t"/>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 name="Google Shape;181;p2"/>
            <p:cNvSpPr/>
            <p:nvPr/>
          </p:nvSpPr>
          <p:spPr>
            <a:xfrm>
              <a:off x="3420267" y="6161787"/>
              <a:ext cx="24643" cy="149849"/>
            </a:xfrm>
            <a:custGeom>
              <a:rect b="b" l="l" r="r" t="t"/>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 name="Google Shape;182;p2"/>
            <p:cNvSpPr/>
            <p:nvPr/>
          </p:nvSpPr>
          <p:spPr>
            <a:xfrm>
              <a:off x="2138844" y="5710048"/>
              <a:ext cx="31351" cy="134240"/>
            </a:xfrm>
            <a:custGeom>
              <a:rect b="b" l="l" r="r" t="t"/>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 name="Google Shape;183;p2"/>
            <p:cNvSpPr/>
            <p:nvPr/>
          </p:nvSpPr>
          <p:spPr>
            <a:xfrm>
              <a:off x="2201481" y="5759201"/>
              <a:ext cx="44769" cy="60511"/>
            </a:xfrm>
            <a:custGeom>
              <a:rect b="b" l="l" r="r" t="t"/>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 name="Google Shape;184;p2"/>
            <p:cNvSpPr/>
            <p:nvPr/>
          </p:nvSpPr>
          <p:spPr>
            <a:xfrm>
              <a:off x="2051631" y="6079025"/>
              <a:ext cx="33610" cy="49285"/>
            </a:xfrm>
            <a:custGeom>
              <a:rect b="b" l="l" r="r" t="t"/>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 name="Google Shape;185;p2"/>
            <p:cNvSpPr/>
            <p:nvPr/>
          </p:nvSpPr>
          <p:spPr>
            <a:xfrm>
              <a:off x="1928617" y="6190814"/>
              <a:ext cx="152108" cy="167850"/>
            </a:xfrm>
            <a:custGeom>
              <a:rect b="b" l="l" r="r" t="t"/>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 name="Google Shape;186;p2"/>
            <p:cNvSpPr/>
            <p:nvPr/>
          </p:nvSpPr>
          <p:spPr>
            <a:xfrm>
              <a:off x="2317720" y="5886732"/>
              <a:ext cx="31418" cy="13484"/>
            </a:xfrm>
            <a:custGeom>
              <a:rect b="b" l="l" r="r" t="t"/>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 name="Google Shape;187;p2"/>
            <p:cNvSpPr/>
            <p:nvPr/>
          </p:nvSpPr>
          <p:spPr>
            <a:xfrm>
              <a:off x="2250633" y="5830804"/>
              <a:ext cx="154366" cy="152108"/>
            </a:xfrm>
            <a:custGeom>
              <a:rect b="b" l="l" r="r" t="t"/>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 name="Google Shape;188;p2"/>
            <p:cNvSpPr/>
            <p:nvPr/>
          </p:nvSpPr>
          <p:spPr>
            <a:xfrm>
              <a:off x="2313270" y="5895632"/>
              <a:ext cx="35868" cy="42577"/>
            </a:xfrm>
            <a:custGeom>
              <a:rect b="b" l="l" r="r" t="t"/>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9" name="Google Shape;189;p2"/>
            <p:cNvSpPr/>
            <p:nvPr/>
          </p:nvSpPr>
          <p:spPr>
            <a:xfrm>
              <a:off x="2067241" y="6333955"/>
              <a:ext cx="156624" cy="170042"/>
            </a:xfrm>
            <a:custGeom>
              <a:rect b="b" l="l" r="r" t="t"/>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0" name="Google Shape;190;p2"/>
            <p:cNvSpPr/>
            <p:nvPr/>
          </p:nvSpPr>
          <p:spPr>
            <a:xfrm>
              <a:off x="3529798" y="5951560"/>
              <a:ext cx="152174" cy="167783"/>
            </a:xfrm>
            <a:custGeom>
              <a:rect b="b" l="l" r="r" t="t"/>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1" name="Google Shape;191;p2"/>
            <p:cNvSpPr/>
            <p:nvPr/>
          </p:nvSpPr>
          <p:spPr>
            <a:xfrm>
              <a:off x="3424717" y="6125986"/>
              <a:ext cx="161075" cy="185651"/>
            </a:xfrm>
            <a:custGeom>
              <a:rect b="b" l="l" r="r" t="t"/>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2" name="Google Shape;192;p2"/>
            <p:cNvSpPr/>
            <p:nvPr/>
          </p:nvSpPr>
          <p:spPr>
            <a:xfrm>
              <a:off x="2311011" y="6199781"/>
              <a:ext cx="42577" cy="47027"/>
            </a:xfrm>
            <a:custGeom>
              <a:rect b="b" l="l" r="r" t="t"/>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3" name="Google Shape;193;p2"/>
            <p:cNvSpPr/>
            <p:nvPr/>
          </p:nvSpPr>
          <p:spPr>
            <a:xfrm>
              <a:off x="3227907" y="6150562"/>
              <a:ext cx="194618" cy="179009"/>
            </a:xfrm>
            <a:custGeom>
              <a:rect b="b" l="l" r="r" t="t"/>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4" name="Google Shape;194;p2"/>
            <p:cNvSpPr/>
            <p:nvPr/>
          </p:nvSpPr>
          <p:spPr>
            <a:xfrm>
              <a:off x="2429575" y="6190814"/>
              <a:ext cx="798398" cy="270672"/>
            </a:xfrm>
            <a:custGeom>
              <a:rect b="b" l="l" r="r" t="t"/>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5" name="Google Shape;195;p2"/>
            <p:cNvSpPr/>
            <p:nvPr/>
          </p:nvSpPr>
          <p:spPr>
            <a:xfrm>
              <a:off x="2226057" y="6302670"/>
              <a:ext cx="212486" cy="185651"/>
            </a:xfrm>
            <a:custGeom>
              <a:rect b="b" l="l" r="r" t="t"/>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6" name="Google Shape;196;p2"/>
            <p:cNvSpPr/>
            <p:nvPr/>
          </p:nvSpPr>
          <p:spPr>
            <a:xfrm>
              <a:off x="2888024" y="5736883"/>
              <a:ext cx="154366" cy="147657"/>
            </a:xfrm>
            <a:custGeom>
              <a:rect b="b" l="l" r="r" t="t"/>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7" name="Google Shape;197;p2"/>
            <p:cNvSpPr/>
            <p:nvPr/>
          </p:nvSpPr>
          <p:spPr>
            <a:xfrm>
              <a:off x="2416158" y="5808420"/>
              <a:ext cx="147657" cy="147657"/>
            </a:xfrm>
            <a:custGeom>
              <a:rect b="b" l="l" r="r" t="t"/>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8" name="Google Shape;198;p2"/>
            <p:cNvSpPr/>
            <p:nvPr/>
          </p:nvSpPr>
          <p:spPr>
            <a:xfrm>
              <a:off x="2621869" y="5841963"/>
              <a:ext cx="49285" cy="42577"/>
            </a:xfrm>
            <a:custGeom>
              <a:rect b="b" l="l" r="r" t="t"/>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9" name="Google Shape;199;p2"/>
            <p:cNvSpPr/>
            <p:nvPr/>
          </p:nvSpPr>
          <p:spPr>
            <a:xfrm>
              <a:off x="2143294" y="6005230"/>
              <a:ext cx="147657" cy="152108"/>
            </a:xfrm>
            <a:custGeom>
              <a:rect b="b" l="l" r="r" t="t"/>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0" name="Google Shape;200;p2"/>
            <p:cNvSpPr/>
            <p:nvPr/>
          </p:nvSpPr>
          <p:spPr>
            <a:xfrm>
              <a:off x="2409449" y="5828546"/>
              <a:ext cx="29093" cy="132048"/>
            </a:xfrm>
            <a:custGeom>
              <a:rect b="b" l="l" r="r" t="t"/>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1" name="Google Shape;201;p2"/>
            <p:cNvSpPr/>
            <p:nvPr/>
          </p:nvSpPr>
          <p:spPr>
            <a:xfrm>
              <a:off x="2791844" y="5817387"/>
              <a:ext cx="33610" cy="42577"/>
            </a:xfrm>
            <a:custGeom>
              <a:rect b="b" l="l" r="r" t="t"/>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2" name="Google Shape;202;p2"/>
            <p:cNvSpPr/>
            <p:nvPr/>
          </p:nvSpPr>
          <p:spPr>
            <a:xfrm>
              <a:off x="2568199" y="5786102"/>
              <a:ext cx="156624" cy="147657"/>
            </a:xfrm>
            <a:custGeom>
              <a:rect b="b" l="l" r="r" t="t"/>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3" name="Google Shape;203;p2"/>
            <p:cNvSpPr/>
            <p:nvPr/>
          </p:nvSpPr>
          <p:spPr>
            <a:xfrm>
              <a:off x="2727015" y="5754750"/>
              <a:ext cx="154366" cy="167783"/>
            </a:xfrm>
            <a:custGeom>
              <a:rect b="b" l="l" r="r" t="t"/>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4" name="Google Shape;204;p2"/>
            <p:cNvSpPr/>
            <p:nvPr/>
          </p:nvSpPr>
          <p:spPr>
            <a:xfrm>
              <a:off x="2472019" y="5864347"/>
              <a:ext cx="35868" cy="47027"/>
            </a:xfrm>
            <a:custGeom>
              <a:rect b="b" l="l" r="r" t="t"/>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5" name="Google Shape;205;p2"/>
            <p:cNvSpPr/>
            <p:nvPr/>
          </p:nvSpPr>
          <p:spPr>
            <a:xfrm>
              <a:off x="2089625" y="6172946"/>
              <a:ext cx="152174" cy="147657"/>
            </a:xfrm>
            <a:custGeom>
              <a:rect b="b" l="l" r="r" t="t"/>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6" name="Google Shape;206;p2"/>
            <p:cNvSpPr/>
            <p:nvPr/>
          </p:nvSpPr>
          <p:spPr>
            <a:xfrm>
              <a:off x="2205931" y="6065608"/>
              <a:ext cx="33610" cy="49285"/>
            </a:xfrm>
            <a:custGeom>
              <a:rect b="b" l="l" r="r" t="t"/>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7" name="Google Shape;207;p2"/>
            <p:cNvSpPr/>
            <p:nvPr/>
          </p:nvSpPr>
          <p:spPr>
            <a:xfrm>
              <a:off x="2357972" y="6034323"/>
              <a:ext cx="42577" cy="60444"/>
            </a:xfrm>
            <a:custGeom>
              <a:rect b="b" l="l" r="r" t="t"/>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8" name="Google Shape;208;p2"/>
            <p:cNvSpPr/>
            <p:nvPr/>
          </p:nvSpPr>
          <p:spPr>
            <a:xfrm>
              <a:off x="2147745" y="6226616"/>
              <a:ext cx="44835" cy="49285"/>
            </a:xfrm>
            <a:custGeom>
              <a:rect b="b" l="l" r="r" t="t"/>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9" name="Google Shape;209;p2"/>
            <p:cNvSpPr/>
            <p:nvPr/>
          </p:nvSpPr>
          <p:spPr>
            <a:xfrm>
              <a:off x="2299852" y="5978395"/>
              <a:ext cx="154366" cy="161075"/>
            </a:xfrm>
            <a:custGeom>
              <a:rect b="b" l="l" r="r" t="t"/>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0" name="Google Shape;210;p2"/>
            <p:cNvSpPr/>
            <p:nvPr/>
          </p:nvSpPr>
          <p:spPr>
            <a:xfrm>
              <a:off x="2250633" y="6146112"/>
              <a:ext cx="156624" cy="152108"/>
            </a:xfrm>
            <a:custGeom>
              <a:rect b="b" l="l" r="r" t="t"/>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211" name="Google Shape;211;p2"/>
          <p:cNvSpPr txBox="1"/>
          <p:nvPr>
            <p:ph type="ctrTitle"/>
          </p:nvPr>
        </p:nvSpPr>
        <p:spPr>
          <a:xfrm>
            <a:off x="1574375" y="1820375"/>
            <a:ext cx="5995200" cy="1159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800"/>
              <a:buNone/>
              <a:defRPr b="0" sz="6800">
                <a:solidFill>
                  <a:schemeClr val="lt1"/>
                </a:solidFill>
              </a:defRPr>
            </a:lvl1pPr>
            <a:lvl2pPr lvl="1" rtl="0" algn="ctr">
              <a:spcBef>
                <a:spcPts val="0"/>
              </a:spcBef>
              <a:spcAft>
                <a:spcPts val="0"/>
              </a:spcAft>
              <a:buClr>
                <a:schemeClr val="lt1"/>
              </a:buClr>
              <a:buSzPts val="6800"/>
              <a:buNone/>
              <a:defRPr b="0" sz="6800">
                <a:solidFill>
                  <a:schemeClr val="lt1"/>
                </a:solidFill>
              </a:defRPr>
            </a:lvl2pPr>
            <a:lvl3pPr lvl="2" rtl="0" algn="ctr">
              <a:spcBef>
                <a:spcPts val="0"/>
              </a:spcBef>
              <a:spcAft>
                <a:spcPts val="0"/>
              </a:spcAft>
              <a:buClr>
                <a:schemeClr val="lt1"/>
              </a:buClr>
              <a:buSzPts val="6800"/>
              <a:buNone/>
              <a:defRPr b="0" sz="6800">
                <a:solidFill>
                  <a:schemeClr val="lt1"/>
                </a:solidFill>
              </a:defRPr>
            </a:lvl3pPr>
            <a:lvl4pPr lvl="3" rtl="0" algn="ctr">
              <a:spcBef>
                <a:spcPts val="0"/>
              </a:spcBef>
              <a:spcAft>
                <a:spcPts val="0"/>
              </a:spcAft>
              <a:buClr>
                <a:schemeClr val="lt1"/>
              </a:buClr>
              <a:buSzPts val="6800"/>
              <a:buNone/>
              <a:defRPr b="0" sz="6800">
                <a:solidFill>
                  <a:schemeClr val="lt1"/>
                </a:solidFill>
              </a:defRPr>
            </a:lvl4pPr>
            <a:lvl5pPr lvl="4" rtl="0" algn="ctr">
              <a:spcBef>
                <a:spcPts val="0"/>
              </a:spcBef>
              <a:spcAft>
                <a:spcPts val="0"/>
              </a:spcAft>
              <a:buClr>
                <a:schemeClr val="lt1"/>
              </a:buClr>
              <a:buSzPts val="6800"/>
              <a:buNone/>
              <a:defRPr b="0" sz="6800">
                <a:solidFill>
                  <a:schemeClr val="lt1"/>
                </a:solidFill>
              </a:defRPr>
            </a:lvl5pPr>
            <a:lvl6pPr lvl="5" rtl="0" algn="ctr">
              <a:spcBef>
                <a:spcPts val="0"/>
              </a:spcBef>
              <a:spcAft>
                <a:spcPts val="0"/>
              </a:spcAft>
              <a:buClr>
                <a:schemeClr val="lt1"/>
              </a:buClr>
              <a:buSzPts val="6800"/>
              <a:buNone/>
              <a:defRPr b="0" sz="6800">
                <a:solidFill>
                  <a:schemeClr val="lt1"/>
                </a:solidFill>
              </a:defRPr>
            </a:lvl6pPr>
            <a:lvl7pPr lvl="6" rtl="0" algn="ctr">
              <a:spcBef>
                <a:spcPts val="0"/>
              </a:spcBef>
              <a:spcAft>
                <a:spcPts val="0"/>
              </a:spcAft>
              <a:buClr>
                <a:schemeClr val="lt1"/>
              </a:buClr>
              <a:buSzPts val="6800"/>
              <a:buNone/>
              <a:defRPr b="0" sz="6800">
                <a:solidFill>
                  <a:schemeClr val="lt1"/>
                </a:solidFill>
              </a:defRPr>
            </a:lvl7pPr>
            <a:lvl8pPr lvl="7" rtl="0" algn="ctr">
              <a:spcBef>
                <a:spcPts val="0"/>
              </a:spcBef>
              <a:spcAft>
                <a:spcPts val="0"/>
              </a:spcAft>
              <a:buClr>
                <a:schemeClr val="lt1"/>
              </a:buClr>
              <a:buSzPts val="6800"/>
              <a:buNone/>
              <a:defRPr b="0" sz="6800">
                <a:solidFill>
                  <a:schemeClr val="lt1"/>
                </a:solidFill>
              </a:defRPr>
            </a:lvl8pPr>
            <a:lvl9pPr lvl="8" rtl="0" algn="ctr">
              <a:spcBef>
                <a:spcPts val="0"/>
              </a:spcBef>
              <a:spcAft>
                <a:spcPts val="0"/>
              </a:spcAft>
              <a:buClr>
                <a:schemeClr val="lt1"/>
              </a:buClr>
              <a:buSzPts val="6800"/>
              <a:buNone/>
              <a:defRPr b="0" sz="6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accent5"/>
        </a:solidFill>
      </p:bgPr>
    </p:bg>
    <p:spTree>
      <p:nvGrpSpPr>
        <p:cNvPr id="1663" name="Shape 1663"/>
        <p:cNvGrpSpPr/>
        <p:nvPr/>
      </p:nvGrpSpPr>
      <p:grpSpPr>
        <a:xfrm>
          <a:off x="0" y="0"/>
          <a:ext cx="0" cy="0"/>
          <a:chOff x="0" y="0"/>
          <a:chExt cx="0" cy="0"/>
        </a:xfrm>
      </p:grpSpPr>
      <p:grpSp>
        <p:nvGrpSpPr>
          <p:cNvPr id="1664" name="Google Shape;1664;p11"/>
          <p:cNvGrpSpPr/>
          <p:nvPr/>
        </p:nvGrpSpPr>
        <p:grpSpPr>
          <a:xfrm>
            <a:off x="3" y="1362853"/>
            <a:ext cx="830992" cy="1847937"/>
            <a:chOff x="3" y="1439053"/>
            <a:chExt cx="830992" cy="1847937"/>
          </a:xfrm>
        </p:grpSpPr>
        <p:sp>
          <p:nvSpPr>
            <p:cNvPr id="1665" name="Google Shape;1665;p11"/>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6" name="Google Shape;1666;p11"/>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7" name="Google Shape;1667;p11"/>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668" name="Google Shape;1668;p11"/>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669" name="Google Shape;1669;p11"/>
          <p:cNvGrpSpPr/>
          <p:nvPr/>
        </p:nvGrpSpPr>
        <p:grpSpPr>
          <a:xfrm>
            <a:off x="1390437" y="-6"/>
            <a:ext cx="1603317" cy="405444"/>
            <a:chOff x="448987" y="-6"/>
            <a:chExt cx="1603317" cy="405444"/>
          </a:xfrm>
        </p:grpSpPr>
        <p:sp>
          <p:nvSpPr>
            <p:cNvPr id="1670" name="Google Shape;1670;p11"/>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1" name="Google Shape;1671;p11"/>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2" name="Google Shape;1672;p11"/>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3" name="Google Shape;1673;p11"/>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4" name="Google Shape;1674;p11"/>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5" name="Google Shape;1675;p11"/>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6" name="Google Shape;1676;p11"/>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7" name="Google Shape;1677;p11"/>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8" name="Google Shape;1678;p11"/>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79" name="Google Shape;1679;p11"/>
          <p:cNvGrpSpPr/>
          <p:nvPr/>
        </p:nvGrpSpPr>
        <p:grpSpPr>
          <a:xfrm>
            <a:off x="7935832" y="1674515"/>
            <a:ext cx="1207974" cy="1445876"/>
            <a:chOff x="5654182" y="1903115"/>
            <a:chExt cx="1207974" cy="1445876"/>
          </a:xfrm>
        </p:grpSpPr>
        <p:sp>
          <p:nvSpPr>
            <p:cNvPr id="1680" name="Google Shape;1680;p11"/>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1" name="Google Shape;1681;p11"/>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2" name="Google Shape;1682;p11"/>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3" name="Google Shape;1683;p11"/>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4" name="Google Shape;1684;p11"/>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5" name="Google Shape;1685;p11"/>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6" name="Google Shape;1686;p11"/>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7" name="Google Shape;1687;p11"/>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8" name="Google Shape;1688;p11"/>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9" name="Google Shape;1689;p11"/>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0" name="Google Shape;1690;p11"/>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1" name="Google Shape;1691;p11"/>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2" name="Google Shape;1692;p11"/>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3" name="Google Shape;1693;p11"/>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94" name="Google Shape;1694;p11"/>
          <p:cNvGrpSpPr/>
          <p:nvPr/>
        </p:nvGrpSpPr>
        <p:grpSpPr>
          <a:xfrm>
            <a:off x="8106707" y="3508074"/>
            <a:ext cx="1037098" cy="1476031"/>
            <a:chOff x="5825057" y="3508074"/>
            <a:chExt cx="1037098" cy="1476031"/>
          </a:xfrm>
        </p:grpSpPr>
        <p:sp>
          <p:nvSpPr>
            <p:cNvPr id="1695" name="Google Shape;1695;p11"/>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6" name="Google Shape;1696;p11"/>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7" name="Google Shape;1697;p11"/>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98" name="Google Shape;1698;p11"/>
          <p:cNvGrpSpPr/>
          <p:nvPr/>
        </p:nvGrpSpPr>
        <p:grpSpPr>
          <a:xfrm>
            <a:off x="3462913" y="4724358"/>
            <a:ext cx="2218152" cy="422263"/>
            <a:chOff x="2330363" y="4724358"/>
            <a:chExt cx="2218152" cy="422263"/>
          </a:xfrm>
        </p:grpSpPr>
        <p:sp>
          <p:nvSpPr>
            <p:cNvPr id="1699" name="Google Shape;1699;p11"/>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0" name="Google Shape;1700;p11"/>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1" name="Google Shape;1701;p11"/>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2" name="Google Shape;1702;p11"/>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3" name="Google Shape;1703;p11"/>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4" name="Google Shape;1704;p11"/>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5" name="Google Shape;1705;p11"/>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6" name="Google Shape;1706;p11"/>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7" name="Google Shape;1707;p11"/>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8" name="Google Shape;1708;p11"/>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9" name="Google Shape;1709;p11"/>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0" name="Google Shape;1710;p11"/>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1" name="Google Shape;1711;p11"/>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2" name="Google Shape;1712;p11"/>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3" name="Google Shape;1713;p11"/>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4" name="Google Shape;1714;p11"/>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5" name="Google Shape;1715;p11"/>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6" name="Google Shape;1716;p11"/>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7" name="Google Shape;1717;p11"/>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8" name="Google Shape;1718;p11"/>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9" name="Google Shape;1719;p11"/>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0" name="Google Shape;1720;p11"/>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1" name="Google Shape;1721;p11"/>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2" name="Google Shape;1722;p11"/>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3" name="Google Shape;1723;p11"/>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4" name="Google Shape;1724;p11"/>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5" name="Google Shape;1725;p11"/>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6" name="Google Shape;1726;p11"/>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7" name="Google Shape;1727;p11"/>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8" name="Google Shape;1728;p11"/>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9" name="Google Shape;1729;p11"/>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0" name="Google Shape;1730;p11"/>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1" name="Google Shape;1731;p11"/>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2" name="Google Shape;1732;p11"/>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3" name="Google Shape;1733;p11"/>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4" name="Google Shape;1734;p11"/>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5" name="Google Shape;1735;p11"/>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6" name="Google Shape;1736;p11"/>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7" name="Google Shape;1737;p11"/>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8" name="Google Shape;1738;p11"/>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9" name="Google Shape;1739;p11"/>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0" name="Google Shape;1740;p11"/>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1" name="Google Shape;1741;p11"/>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2" name="Google Shape;1742;p11"/>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3" name="Google Shape;1743;p11"/>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4" name="Google Shape;1744;p11"/>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5" name="Google Shape;1745;p11"/>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6" name="Google Shape;1746;p11"/>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7" name="Google Shape;1747;p11"/>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8" name="Google Shape;1748;p11"/>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9" name="Google Shape;1749;p11"/>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0" name="Google Shape;1750;p11"/>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1" name="Google Shape;1751;p11"/>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2" name="Google Shape;1752;p11"/>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3" name="Google Shape;1753;p11"/>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4" name="Google Shape;1754;p11"/>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5" name="Google Shape;1755;p11"/>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6" name="Google Shape;1756;p11"/>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7" name="Google Shape;1757;p11"/>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758" name="Google Shape;1758;p11"/>
          <p:cNvGrpSpPr/>
          <p:nvPr/>
        </p:nvGrpSpPr>
        <p:grpSpPr>
          <a:xfrm>
            <a:off x="669098" y="3632076"/>
            <a:ext cx="366930" cy="1514545"/>
            <a:chOff x="135698" y="3632076"/>
            <a:chExt cx="366930" cy="1514545"/>
          </a:xfrm>
        </p:grpSpPr>
        <p:sp>
          <p:nvSpPr>
            <p:cNvPr id="1759" name="Google Shape;1759;p11"/>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0" name="Google Shape;1760;p11"/>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1" name="Google Shape;1761;p11"/>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2" name="Google Shape;1762;p11"/>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3" name="Google Shape;1763;p11"/>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4" name="Google Shape;1764;p11"/>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5" name="Google Shape;1765;p11"/>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6" name="Google Shape;1766;p11"/>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7" name="Google Shape;1767;p11"/>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8" name="Google Shape;1768;p11"/>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9" name="Google Shape;1769;p11"/>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0" name="Google Shape;1770;p11"/>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1" name="Google Shape;1771;p11"/>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2" name="Google Shape;1772;p11"/>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3" name="Google Shape;1773;p11"/>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774" name="Google Shape;1774;p11"/>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_1_1">
    <p:bg>
      <p:bgPr>
        <a:solidFill>
          <a:schemeClr val="accent1"/>
        </a:solidFill>
      </p:bgPr>
    </p:bg>
    <p:spTree>
      <p:nvGrpSpPr>
        <p:cNvPr id="1775"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8" name="Google Shape;1778;p12"/>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9" name="Google Shape;1779;p12"/>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780" name="Google Shape;1780;p12"/>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3" name="Google Shape;1783;p12"/>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4" name="Google Shape;1784;p12"/>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5" name="Google Shape;1785;p12"/>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6" name="Google Shape;1786;p12"/>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7" name="Google Shape;1787;p12"/>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8" name="Google Shape;1788;p12"/>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9" name="Google Shape;1789;p12"/>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0" name="Google Shape;1790;p12"/>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3" name="Google Shape;1793;p12"/>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4" name="Google Shape;1794;p12"/>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5" name="Google Shape;1795;p12"/>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6" name="Google Shape;1796;p12"/>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7" name="Google Shape;1797;p12"/>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8" name="Google Shape;1798;p12"/>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9" name="Google Shape;1799;p12"/>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0" name="Google Shape;1800;p12"/>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1" name="Google Shape;1801;p12"/>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2" name="Google Shape;1802;p12"/>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3" name="Google Shape;1803;p12"/>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4" name="Google Shape;1804;p12"/>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5" name="Google Shape;1805;p12"/>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8" name="Google Shape;1808;p12"/>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9" name="Google Shape;1809;p12"/>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2" name="Google Shape;1812;p12"/>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3" name="Google Shape;1813;p12"/>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4" name="Google Shape;1814;p12"/>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5" name="Google Shape;1815;p12"/>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6" name="Google Shape;1816;p12"/>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7" name="Google Shape;1817;p12"/>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8" name="Google Shape;1818;p12"/>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9" name="Google Shape;1819;p12"/>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0" name="Google Shape;1820;p12"/>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1" name="Google Shape;1821;p12"/>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2" name="Google Shape;1822;p12"/>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3" name="Google Shape;1823;p12"/>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4" name="Google Shape;1824;p12"/>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5" name="Google Shape;1825;p12"/>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6" name="Google Shape;1826;p12"/>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7" name="Google Shape;1827;p12"/>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8" name="Google Shape;1828;p12"/>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9" name="Google Shape;1829;p12"/>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0" name="Google Shape;1830;p12"/>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1" name="Google Shape;1831;p12"/>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2" name="Google Shape;1832;p12"/>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3" name="Google Shape;1833;p12"/>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4" name="Google Shape;1834;p12"/>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5" name="Google Shape;1835;p12"/>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6" name="Google Shape;1836;p12"/>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7" name="Google Shape;1837;p12"/>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8" name="Google Shape;1838;p12"/>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9" name="Google Shape;1839;p12"/>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0" name="Google Shape;1840;p12"/>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1" name="Google Shape;1841;p12"/>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2" name="Google Shape;1842;p12"/>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3" name="Google Shape;1843;p12"/>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4" name="Google Shape;1844;p12"/>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5" name="Google Shape;1845;p12"/>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6" name="Google Shape;1846;p12"/>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7" name="Google Shape;1847;p12"/>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8" name="Google Shape;1848;p12"/>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9" name="Google Shape;1849;p12"/>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0" name="Google Shape;1850;p12"/>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1" name="Google Shape;1851;p12"/>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2" name="Google Shape;1852;p12"/>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3" name="Google Shape;1853;p12"/>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4" name="Google Shape;1854;p12"/>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5" name="Google Shape;1855;p12"/>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6" name="Google Shape;1856;p12"/>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7" name="Google Shape;1857;p12"/>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8" name="Google Shape;1858;p12"/>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9" name="Google Shape;1859;p12"/>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0" name="Google Shape;1860;p12"/>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1" name="Google Shape;1861;p12"/>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2" name="Google Shape;1862;p12"/>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3" name="Google Shape;1863;p12"/>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4" name="Google Shape;1864;p12"/>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5" name="Google Shape;1865;p12"/>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6" name="Google Shape;1866;p12"/>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7" name="Google Shape;1867;p12"/>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8" name="Google Shape;1868;p12"/>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9" name="Google Shape;1869;p12"/>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2" name="Google Shape;1872;p12"/>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3" name="Google Shape;1873;p12"/>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4" name="Google Shape;1874;p12"/>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5" name="Google Shape;1875;p12"/>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6" name="Google Shape;1876;p12"/>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7" name="Google Shape;1877;p12"/>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8" name="Google Shape;1878;p12"/>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9" name="Google Shape;1879;p12"/>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0" name="Google Shape;1880;p12"/>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1" name="Google Shape;1881;p12"/>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2" name="Google Shape;1882;p12"/>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3" name="Google Shape;1883;p12"/>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4" name="Google Shape;1884;p12"/>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5" name="Google Shape;1885;p12"/>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886" name="Google Shape;1886;p12"/>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5"/>
        </a:solidFill>
      </p:bgPr>
    </p:bg>
    <p:spTree>
      <p:nvGrpSpPr>
        <p:cNvPr id="212" name="Shape 212"/>
        <p:cNvGrpSpPr/>
        <p:nvPr/>
      </p:nvGrpSpPr>
      <p:grpSpPr>
        <a:xfrm>
          <a:off x="0" y="0"/>
          <a:ext cx="0" cy="0"/>
          <a:chOff x="0" y="0"/>
          <a:chExt cx="0" cy="0"/>
        </a:xfrm>
      </p:grpSpPr>
      <p:sp>
        <p:nvSpPr>
          <p:cNvPr id="213" name="Google Shape;213;p3"/>
          <p:cNvSpPr/>
          <p:nvPr/>
        </p:nvSpPr>
        <p:spPr>
          <a:xfrm>
            <a:off x="-41" y="3467769"/>
            <a:ext cx="1054449" cy="1673686"/>
          </a:xfrm>
          <a:custGeom>
            <a:rect b="b" l="l" r="r" t="t"/>
            <a:pathLst>
              <a:path extrusionOk="0" h="33669" w="21212">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rect b="b" l="l" r="r" t="t"/>
              <a:pathLst>
                <a:path extrusionOk="0" h="25689" w="38989">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6" name="Google Shape;216;p3"/>
            <p:cNvSpPr/>
            <p:nvPr/>
          </p:nvSpPr>
          <p:spPr>
            <a:xfrm>
              <a:off x="6045142" y="860231"/>
              <a:ext cx="107175" cy="100464"/>
            </a:xfrm>
            <a:custGeom>
              <a:rect b="b" l="l" r="r" t="t"/>
              <a:pathLst>
                <a:path extrusionOk="0" h="2021" w="2156">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7" name="Google Shape;217;p3"/>
            <p:cNvSpPr/>
            <p:nvPr/>
          </p:nvSpPr>
          <p:spPr>
            <a:xfrm>
              <a:off x="6071936" y="890355"/>
              <a:ext cx="51947" cy="40215"/>
            </a:xfrm>
            <a:custGeom>
              <a:rect b="b" l="l" r="r" t="t"/>
              <a:pathLst>
                <a:path extrusionOk="0" h="809" w="1045">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8" name="Google Shape;218;p3"/>
            <p:cNvSpPr/>
            <p:nvPr/>
          </p:nvSpPr>
          <p:spPr>
            <a:xfrm>
              <a:off x="4974041" y="-1"/>
              <a:ext cx="1611747" cy="1119668"/>
            </a:xfrm>
            <a:custGeom>
              <a:rect b="b" l="l" r="r" t="t"/>
              <a:pathLst>
                <a:path extrusionOk="0" h="22524" w="32423">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rect b="b" l="l" r="r" t="t"/>
              <a:pathLst>
                <a:path extrusionOk="0" h="2795" w="4479">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1" name="Google Shape;221;p3"/>
            <p:cNvSpPr/>
            <p:nvPr/>
          </p:nvSpPr>
          <p:spPr>
            <a:xfrm>
              <a:off x="5482823" y="3737197"/>
              <a:ext cx="1034366" cy="1228533"/>
            </a:xfrm>
            <a:custGeom>
              <a:rect b="b" l="l" r="r" t="t"/>
              <a:pathLst>
                <a:path extrusionOk="0" h="24714" w="20808">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2" name="Google Shape;222;p3"/>
            <p:cNvSpPr/>
            <p:nvPr/>
          </p:nvSpPr>
          <p:spPr>
            <a:xfrm>
              <a:off x="6189103" y="4557312"/>
              <a:ext cx="148981" cy="220961"/>
            </a:xfrm>
            <a:custGeom>
              <a:rect b="b" l="l" r="r" t="t"/>
              <a:pathLst>
                <a:path extrusionOk="0" h="4445" w="2997">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3" name="Google Shape;223;p3"/>
            <p:cNvSpPr/>
            <p:nvPr/>
          </p:nvSpPr>
          <p:spPr>
            <a:xfrm>
              <a:off x="5571506" y="3882797"/>
              <a:ext cx="659453" cy="175824"/>
            </a:xfrm>
            <a:custGeom>
              <a:rect b="b" l="l" r="r" t="t"/>
              <a:pathLst>
                <a:path extrusionOk="0" h="3537" w="13266">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4" name="Google Shape;224;p3"/>
            <p:cNvSpPr/>
            <p:nvPr/>
          </p:nvSpPr>
          <p:spPr>
            <a:xfrm>
              <a:off x="6379890" y="4691181"/>
              <a:ext cx="31814" cy="16802"/>
            </a:xfrm>
            <a:custGeom>
              <a:rect b="b" l="l" r="r" t="t"/>
              <a:pathLst>
                <a:path extrusionOk="0" h="338" w="64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5" name="Google Shape;225;p3"/>
            <p:cNvSpPr/>
            <p:nvPr/>
          </p:nvSpPr>
          <p:spPr>
            <a:xfrm>
              <a:off x="6378199" y="4674429"/>
              <a:ext cx="23463" cy="15112"/>
            </a:xfrm>
            <a:custGeom>
              <a:rect b="b" l="l" r="r" t="t"/>
              <a:pathLst>
                <a:path extrusionOk="0" h="304" w="472">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6" name="Google Shape;226;p3"/>
            <p:cNvSpPr/>
            <p:nvPr/>
          </p:nvSpPr>
          <p:spPr>
            <a:xfrm>
              <a:off x="6327992" y="4632623"/>
              <a:ext cx="120547" cy="108815"/>
            </a:xfrm>
            <a:custGeom>
              <a:rect b="b" l="l" r="r" t="t"/>
              <a:pathLst>
                <a:path extrusionOk="0" h="2189" w="2425">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7" name="Google Shape;227;p3"/>
            <p:cNvSpPr/>
            <p:nvPr/>
          </p:nvSpPr>
          <p:spPr>
            <a:xfrm>
              <a:off x="6229268" y="3896219"/>
              <a:ext cx="71980" cy="234333"/>
            </a:xfrm>
            <a:custGeom>
              <a:rect b="b" l="l" r="r" t="t"/>
              <a:pathLst>
                <a:path extrusionOk="0" h="4714" w="1448">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8" name="Google Shape;228;p3"/>
            <p:cNvSpPr/>
            <p:nvPr/>
          </p:nvSpPr>
          <p:spPr>
            <a:xfrm>
              <a:off x="5559774" y="3927984"/>
              <a:ext cx="333107" cy="88782"/>
            </a:xfrm>
            <a:custGeom>
              <a:rect b="b" l="l" r="r" t="t"/>
              <a:pathLst>
                <a:path extrusionOk="0" h="1786" w="6701">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9" name="Google Shape;229;p3"/>
            <p:cNvSpPr/>
            <p:nvPr/>
          </p:nvSpPr>
          <p:spPr>
            <a:xfrm>
              <a:off x="5650197" y="3956468"/>
              <a:ext cx="562369" cy="262817"/>
            </a:xfrm>
            <a:custGeom>
              <a:rect b="b" l="l" r="r" t="t"/>
              <a:pathLst>
                <a:path extrusionOk="0" h="5287" w="11313">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0" name="Google Shape;230;p3"/>
            <p:cNvSpPr/>
            <p:nvPr/>
          </p:nvSpPr>
          <p:spPr>
            <a:xfrm>
              <a:off x="5568175" y="4056882"/>
              <a:ext cx="61939" cy="241044"/>
            </a:xfrm>
            <a:custGeom>
              <a:rect b="b" l="l" r="r" t="t"/>
              <a:pathLst>
                <a:path extrusionOk="0" h="4849" w="1246">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1" name="Google Shape;231;p3"/>
            <p:cNvSpPr/>
            <p:nvPr/>
          </p:nvSpPr>
          <p:spPr>
            <a:xfrm>
              <a:off x="5625093" y="4127172"/>
              <a:ext cx="664474" cy="175775"/>
            </a:xfrm>
            <a:custGeom>
              <a:rect b="b" l="l" r="r" t="t"/>
              <a:pathLst>
                <a:path extrusionOk="0" h="3536" w="13367">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2" name="Google Shape;232;p3"/>
            <p:cNvSpPr/>
            <p:nvPr/>
          </p:nvSpPr>
          <p:spPr>
            <a:xfrm>
              <a:off x="5804148" y="4471960"/>
              <a:ext cx="30174" cy="48567"/>
            </a:xfrm>
            <a:custGeom>
              <a:rect b="b" l="l" r="r" t="t"/>
              <a:pathLst>
                <a:path extrusionOk="0" h="977" w="607">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3" name="Google Shape;233;p3"/>
            <p:cNvSpPr/>
            <p:nvPr/>
          </p:nvSpPr>
          <p:spPr>
            <a:xfrm>
              <a:off x="6302889" y="4356434"/>
              <a:ext cx="15112" cy="11781"/>
            </a:xfrm>
            <a:custGeom>
              <a:rect b="b" l="l" r="r" t="t"/>
              <a:pathLst>
                <a:path extrusionOk="0" h="237" w="304">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4" name="Google Shape;234;p3"/>
            <p:cNvSpPr/>
            <p:nvPr/>
          </p:nvSpPr>
          <p:spPr>
            <a:xfrm>
              <a:off x="6329683" y="4455208"/>
              <a:ext cx="30174" cy="55278"/>
            </a:xfrm>
            <a:custGeom>
              <a:rect b="b" l="l" r="r" t="t"/>
              <a:pathLst>
                <a:path extrusionOk="0" h="1112" w="607">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5" name="Google Shape;235;p3"/>
            <p:cNvSpPr/>
            <p:nvPr/>
          </p:nvSpPr>
          <p:spPr>
            <a:xfrm>
              <a:off x="6287827" y="4418373"/>
              <a:ext cx="117216" cy="113886"/>
            </a:xfrm>
            <a:custGeom>
              <a:rect b="b" l="l" r="r" t="t"/>
              <a:pathLst>
                <a:path extrusionOk="0" h="2291" w="2358">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6" name="Google Shape;236;p3"/>
            <p:cNvSpPr/>
            <p:nvPr/>
          </p:nvSpPr>
          <p:spPr>
            <a:xfrm>
              <a:off x="6130495" y="4349773"/>
              <a:ext cx="125567" cy="108815"/>
            </a:xfrm>
            <a:custGeom>
              <a:rect b="b" l="l" r="r" t="t"/>
              <a:pathLst>
                <a:path extrusionOk="0" h="2189" w="2526">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7" name="Google Shape;237;p3"/>
            <p:cNvSpPr/>
            <p:nvPr/>
          </p:nvSpPr>
          <p:spPr>
            <a:xfrm>
              <a:off x="6013328" y="4376517"/>
              <a:ext cx="125617" cy="115576"/>
            </a:xfrm>
            <a:custGeom>
              <a:rect b="b" l="l" r="r" t="t"/>
              <a:pathLst>
                <a:path extrusionOk="0" h="2325" w="2527">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8" name="Google Shape;238;p3"/>
            <p:cNvSpPr/>
            <p:nvPr/>
          </p:nvSpPr>
          <p:spPr>
            <a:xfrm>
              <a:off x="6311240" y="4351414"/>
              <a:ext cx="25153" cy="61988"/>
            </a:xfrm>
            <a:custGeom>
              <a:rect b="b" l="l" r="r" t="t"/>
              <a:pathLst>
                <a:path extrusionOk="0" h="1247" w="506">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9" name="Google Shape;239;p3"/>
            <p:cNvSpPr/>
            <p:nvPr/>
          </p:nvSpPr>
          <p:spPr>
            <a:xfrm>
              <a:off x="6080287" y="4512126"/>
              <a:ext cx="31864" cy="55278"/>
            </a:xfrm>
            <a:custGeom>
              <a:rect b="b" l="l" r="r" t="t"/>
              <a:pathLst>
                <a:path extrusionOk="0" h="1112" w="641">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0" name="Google Shape;240;p3"/>
            <p:cNvSpPr/>
            <p:nvPr/>
          </p:nvSpPr>
          <p:spPr>
            <a:xfrm>
              <a:off x="6035101" y="4478621"/>
              <a:ext cx="125567" cy="110505"/>
            </a:xfrm>
            <a:custGeom>
              <a:rect b="b" l="l" r="r" t="t"/>
              <a:pathLst>
                <a:path extrusionOk="0" h="2223" w="2526">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1" name="Google Shape;241;p3"/>
            <p:cNvSpPr/>
            <p:nvPr/>
          </p:nvSpPr>
          <p:spPr>
            <a:xfrm>
              <a:off x="6341364" y="4378207"/>
              <a:ext cx="11781" cy="13422"/>
            </a:xfrm>
            <a:custGeom>
              <a:rect b="b" l="l" r="r" t="t"/>
              <a:pathLst>
                <a:path extrusionOk="0" h="270" w="237">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2" name="Google Shape;242;p3"/>
            <p:cNvSpPr/>
            <p:nvPr/>
          </p:nvSpPr>
          <p:spPr>
            <a:xfrm>
              <a:off x="6205805" y="4490353"/>
              <a:ext cx="28534" cy="16802"/>
            </a:xfrm>
            <a:custGeom>
              <a:rect b="b" l="l" r="r" t="t"/>
              <a:pathLst>
                <a:path extrusionOk="0" h="338" w="574">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3" name="Google Shape;243;p3"/>
            <p:cNvSpPr/>
            <p:nvPr/>
          </p:nvSpPr>
          <p:spPr>
            <a:xfrm>
              <a:off x="6304579" y="4530519"/>
              <a:ext cx="120547" cy="108815"/>
            </a:xfrm>
            <a:custGeom>
              <a:rect b="b" l="l" r="r" t="t"/>
              <a:pathLst>
                <a:path extrusionOk="0" h="2189" w="2425">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4" name="Google Shape;244;p3"/>
            <p:cNvSpPr/>
            <p:nvPr/>
          </p:nvSpPr>
          <p:spPr>
            <a:xfrm>
              <a:off x="5787396" y="4540560"/>
              <a:ext cx="128948" cy="107175"/>
            </a:xfrm>
            <a:custGeom>
              <a:rect b="b" l="l" r="r" t="t"/>
              <a:pathLst>
                <a:path extrusionOk="0" h="2156" w="2594">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5" name="Google Shape;245;p3"/>
            <p:cNvSpPr/>
            <p:nvPr/>
          </p:nvSpPr>
          <p:spPr>
            <a:xfrm>
              <a:off x="5772334" y="4428414"/>
              <a:ext cx="115526" cy="115526"/>
            </a:xfrm>
            <a:custGeom>
              <a:rect b="b" l="l" r="r" t="t"/>
              <a:pathLst>
                <a:path extrusionOk="0" h="2324" w="2324">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6" name="Google Shape;246;p3"/>
            <p:cNvSpPr/>
            <p:nvPr/>
          </p:nvSpPr>
          <p:spPr>
            <a:xfrm>
              <a:off x="5867727" y="4679450"/>
              <a:ext cx="23513" cy="48616"/>
            </a:xfrm>
            <a:custGeom>
              <a:rect b="b" l="l" r="r" t="t"/>
              <a:pathLst>
                <a:path extrusionOk="0" h="978" w="473">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7" name="Google Shape;247;p3"/>
            <p:cNvSpPr/>
            <p:nvPr/>
          </p:nvSpPr>
          <p:spPr>
            <a:xfrm>
              <a:off x="5819211" y="4644305"/>
              <a:ext cx="123877" cy="115526"/>
            </a:xfrm>
            <a:custGeom>
              <a:rect b="b" l="l" r="r" t="t"/>
              <a:pathLst>
                <a:path extrusionOk="0" h="2324" w="2492">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8" name="Google Shape;248;p3"/>
            <p:cNvSpPr/>
            <p:nvPr/>
          </p:nvSpPr>
          <p:spPr>
            <a:xfrm>
              <a:off x="6252682" y="4322979"/>
              <a:ext cx="128898" cy="115526"/>
            </a:xfrm>
            <a:custGeom>
              <a:rect b="b" l="l" r="r" t="t"/>
              <a:pathLst>
                <a:path extrusionOk="0" h="2324" w="2593">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9" name="Google Shape;249;p3"/>
            <p:cNvSpPr/>
            <p:nvPr/>
          </p:nvSpPr>
          <p:spPr>
            <a:xfrm>
              <a:off x="6063585" y="4589077"/>
              <a:ext cx="112146" cy="112195"/>
            </a:xfrm>
            <a:custGeom>
              <a:rect b="b" l="l" r="r" t="t"/>
              <a:pathLst>
                <a:path extrusionOk="0" h="2257" w="2256">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0" name="Google Shape;250;p3"/>
            <p:cNvSpPr/>
            <p:nvPr/>
          </p:nvSpPr>
          <p:spPr>
            <a:xfrm>
              <a:off x="5837603" y="4572375"/>
              <a:ext cx="33554" cy="46877"/>
            </a:xfrm>
            <a:custGeom>
              <a:rect b="b" l="l" r="r" t="t"/>
              <a:pathLst>
                <a:path extrusionOk="0" h="943" w="675">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1" name="Google Shape;251;p3"/>
            <p:cNvSpPr/>
            <p:nvPr/>
          </p:nvSpPr>
          <p:spPr>
            <a:xfrm>
              <a:off x="5916294" y="4512126"/>
              <a:ext cx="118857" cy="107125"/>
            </a:xfrm>
            <a:custGeom>
              <a:rect b="b" l="l" r="r" t="t"/>
              <a:pathLst>
                <a:path extrusionOk="0" h="2155" w="2391">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2" name="Google Shape;252;p3"/>
            <p:cNvSpPr/>
            <p:nvPr/>
          </p:nvSpPr>
          <p:spPr>
            <a:xfrm>
              <a:off x="5932997" y="4433435"/>
              <a:ext cx="30174" cy="58658"/>
            </a:xfrm>
            <a:custGeom>
              <a:rect b="b" l="l" r="r" t="t"/>
              <a:pathLst>
                <a:path extrusionOk="0" h="1180" w="607">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3" name="Google Shape;253;p3"/>
            <p:cNvSpPr/>
            <p:nvPr/>
          </p:nvSpPr>
          <p:spPr>
            <a:xfrm>
              <a:off x="6244330" y="4645995"/>
              <a:ext cx="55278" cy="45236"/>
            </a:xfrm>
            <a:custGeom>
              <a:rect b="b" l="l" r="r" t="t"/>
              <a:pathLst>
                <a:path extrusionOk="0" h="910" w="1112">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4" name="Google Shape;254;p3"/>
            <p:cNvSpPr/>
            <p:nvPr/>
          </p:nvSpPr>
          <p:spPr>
            <a:xfrm>
              <a:off x="5896211" y="4405001"/>
              <a:ext cx="110505" cy="110505"/>
            </a:xfrm>
            <a:custGeom>
              <a:rect b="b" l="l" r="r" t="t"/>
              <a:pathLst>
                <a:path extrusionOk="0" h="2223" w="2223">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5" name="Google Shape;255;p3"/>
            <p:cNvSpPr/>
            <p:nvPr/>
          </p:nvSpPr>
          <p:spPr>
            <a:xfrm>
              <a:off x="6105391" y="4620892"/>
              <a:ext cx="30174" cy="48567"/>
            </a:xfrm>
            <a:custGeom>
              <a:rect b="b" l="l" r="r" t="t"/>
              <a:pathLst>
                <a:path extrusionOk="0" h="977" w="607">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6" name="Google Shape;256;p3"/>
            <p:cNvSpPr/>
            <p:nvPr/>
          </p:nvSpPr>
          <p:spPr>
            <a:xfrm>
              <a:off x="5961481" y="4545581"/>
              <a:ext cx="28484" cy="43546"/>
            </a:xfrm>
            <a:custGeom>
              <a:rect b="b" l="l" r="r" t="t"/>
              <a:pathLst>
                <a:path extrusionOk="0" h="876" w="573">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7" name="Google Shape;257;p3"/>
            <p:cNvSpPr/>
            <p:nvPr/>
          </p:nvSpPr>
          <p:spPr>
            <a:xfrm>
              <a:off x="5712085" y="4771513"/>
              <a:ext cx="132278" cy="118906"/>
            </a:xfrm>
            <a:custGeom>
              <a:rect b="b" l="l" r="r" t="t"/>
              <a:pathLst>
                <a:path extrusionOk="0" h="2392" w="2661">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8" name="Google Shape;258;p3"/>
            <p:cNvSpPr/>
            <p:nvPr/>
          </p:nvSpPr>
          <p:spPr>
            <a:xfrm>
              <a:off x="5979873" y="4640974"/>
              <a:ext cx="48567" cy="43546"/>
            </a:xfrm>
            <a:custGeom>
              <a:rect b="b" l="l" r="r" t="t"/>
              <a:pathLst>
                <a:path extrusionOk="0" h="876" w="977">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9" name="Google Shape;259;p3"/>
            <p:cNvSpPr/>
            <p:nvPr/>
          </p:nvSpPr>
          <p:spPr>
            <a:xfrm>
              <a:off x="5829252" y="4748099"/>
              <a:ext cx="132278" cy="105485"/>
            </a:xfrm>
            <a:custGeom>
              <a:rect b="b" l="l" r="r" t="t"/>
              <a:pathLst>
                <a:path extrusionOk="0" h="2122" w="2661">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0" name="Google Shape;260;p3"/>
            <p:cNvSpPr/>
            <p:nvPr/>
          </p:nvSpPr>
          <p:spPr>
            <a:xfrm>
              <a:off x="5676941" y="4572375"/>
              <a:ext cx="115526" cy="97084"/>
            </a:xfrm>
            <a:custGeom>
              <a:rect b="b" l="l" r="r" t="t"/>
              <a:pathLst>
                <a:path extrusionOk="0" h="1953" w="2324">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1" name="Google Shape;261;p3"/>
            <p:cNvSpPr/>
            <p:nvPr/>
          </p:nvSpPr>
          <p:spPr>
            <a:xfrm>
              <a:off x="5760652" y="4811678"/>
              <a:ext cx="38525" cy="48616"/>
            </a:xfrm>
            <a:custGeom>
              <a:rect b="b" l="l" r="r" t="t"/>
              <a:pathLst>
                <a:path extrusionOk="0" h="978" w="775">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2" name="Google Shape;262;p3"/>
            <p:cNvSpPr/>
            <p:nvPr/>
          </p:nvSpPr>
          <p:spPr>
            <a:xfrm>
              <a:off x="5690362" y="4667768"/>
              <a:ext cx="123877" cy="113836"/>
            </a:xfrm>
            <a:custGeom>
              <a:rect b="b" l="l" r="r" t="t"/>
              <a:pathLst>
                <a:path extrusionOk="0" h="2290" w="2492">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3" name="Google Shape;263;p3"/>
            <p:cNvSpPr/>
            <p:nvPr/>
          </p:nvSpPr>
          <p:spPr>
            <a:xfrm>
              <a:off x="5891191" y="4783244"/>
              <a:ext cx="28484" cy="46926"/>
            </a:xfrm>
            <a:custGeom>
              <a:rect b="b" l="l" r="r" t="t"/>
              <a:pathLst>
                <a:path extrusionOk="0" h="944" w="573">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4" name="Google Shape;264;p3"/>
            <p:cNvSpPr/>
            <p:nvPr/>
          </p:nvSpPr>
          <p:spPr>
            <a:xfrm>
              <a:off x="6142226" y="4756451"/>
              <a:ext cx="11781" cy="10091"/>
            </a:xfrm>
            <a:custGeom>
              <a:rect b="b" l="l" r="r" t="t"/>
              <a:pathLst>
                <a:path extrusionOk="0" h="203" w="237">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5" name="Google Shape;265;p3"/>
            <p:cNvSpPr/>
            <p:nvPr/>
          </p:nvSpPr>
          <p:spPr>
            <a:xfrm>
              <a:off x="6083668" y="4687851"/>
              <a:ext cx="117166" cy="107125"/>
            </a:xfrm>
            <a:custGeom>
              <a:rect b="b" l="l" r="r" t="t"/>
              <a:pathLst>
                <a:path extrusionOk="0" h="2155" w="2357">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6" name="Google Shape;266;p3"/>
            <p:cNvSpPr/>
            <p:nvPr/>
          </p:nvSpPr>
          <p:spPr>
            <a:xfrm>
              <a:off x="5966501" y="4714595"/>
              <a:ext cx="127258" cy="110555"/>
            </a:xfrm>
            <a:custGeom>
              <a:rect b="b" l="l" r="r" t="t"/>
              <a:pathLst>
                <a:path extrusionOk="0" h="2224" w="256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7" name="Google Shape;267;p3"/>
            <p:cNvSpPr/>
            <p:nvPr/>
          </p:nvSpPr>
          <p:spPr>
            <a:xfrm>
              <a:off x="5948059" y="4619201"/>
              <a:ext cx="112195" cy="110505"/>
            </a:xfrm>
            <a:custGeom>
              <a:rect b="b" l="l" r="r" t="t"/>
              <a:pathLst>
                <a:path extrusionOk="0" h="2223" w="2257">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8" name="Google Shape;268;p3"/>
            <p:cNvSpPr/>
            <p:nvPr/>
          </p:nvSpPr>
          <p:spPr>
            <a:xfrm>
              <a:off x="6003287" y="4741389"/>
              <a:ext cx="51947" cy="58608"/>
            </a:xfrm>
            <a:custGeom>
              <a:rect b="b" l="l" r="r" t="t"/>
              <a:pathLst>
                <a:path extrusionOk="0" h="1179" w="1045">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9" name="Google Shape;269;p3"/>
            <p:cNvSpPr/>
            <p:nvPr/>
          </p:nvSpPr>
          <p:spPr>
            <a:xfrm>
              <a:off x="6235929" y="4237627"/>
              <a:ext cx="125567" cy="83712"/>
            </a:xfrm>
            <a:custGeom>
              <a:rect b="b" l="l" r="r" t="t"/>
              <a:pathLst>
                <a:path extrusionOk="0" h="1684" w="2526">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0" name="Google Shape;270;p3"/>
            <p:cNvSpPr/>
            <p:nvPr/>
          </p:nvSpPr>
          <p:spPr>
            <a:xfrm>
              <a:off x="6162309" y="4450187"/>
              <a:ext cx="122237" cy="115526"/>
            </a:xfrm>
            <a:custGeom>
              <a:rect b="b" l="l" r="r" t="t"/>
              <a:pathLst>
                <a:path extrusionOk="0" h="2324" w="2459">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1" name="Google Shape;271;p3"/>
            <p:cNvSpPr/>
            <p:nvPr/>
          </p:nvSpPr>
          <p:spPr>
            <a:xfrm>
              <a:off x="6113792" y="4267752"/>
              <a:ext cx="120547" cy="78691"/>
            </a:xfrm>
            <a:custGeom>
              <a:rect b="b" l="l" r="r" t="t"/>
              <a:pathLst>
                <a:path extrusionOk="0" h="1583" w="2425">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2" name="Google Shape;272;p3"/>
            <p:cNvSpPr/>
            <p:nvPr/>
          </p:nvSpPr>
          <p:spPr>
            <a:xfrm>
              <a:off x="5658548" y="4369856"/>
              <a:ext cx="174084" cy="87092"/>
            </a:xfrm>
            <a:custGeom>
              <a:rect b="b" l="l" r="r" t="t"/>
              <a:pathLst>
                <a:path extrusionOk="0" h="1752" w="3502">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3" name="Google Shape;273;p3"/>
            <p:cNvSpPr/>
            <p:nvPr/>
          </p:nvSpPr>
          <p:spPr>
            <a:xfrm>
              <a:off x="5986584" y="4289525"/>
              <a:ext cx="135609" cy="100464"/>
            </a:xfrm>
            <a:custGeom>
              <a:rect b="b" l="l" r="r" t="t"/>
              <a:pathLst>
                <a:path extrusionOk="0" h="2021" w="2728">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4" name="Google Shape;274;p3"/>
            <p:cNvSpPr/>
            <p:nvPr/>
          </p:nvSpPr>
          <p:spPr>
            <a:xfrm>
              <a:off x="5645176" y="4466940"/>
              <a:ext cx="120547" cy="103794"/>
            </a:xfrm>
            <a:custGeom>
              <a:rect b="b" l="l" r="r" t="t"/>
              <a:pathLst>
                <a:path extrusionOk="0" h="2088" w="2425">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5" name="Google Shape;275;p3"/>
            <p:cNvSpPr/>
            <p:nvPr/>
          </p:nvSpPr>
          <p:spPr>
            <a:xfrm>
              <a:off x="5866087" y="4324670"/>
              <a:ext cx="122187" cy="93753"/>
            </a:xfrm>
            <a:custGeom>
              <a:rect b="b" l="l" r="r" t="t"/>
              <a:pathLst>
                <a:path extrusionOk="0" h="1886" w="2458">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rect b="b" l="l" r="r" t="t"/>
              <a:pathLst>
                <a:path extrusionOk="0" h="6735" w="458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8" name="Google Shape;278;p3"/>
            <p:cNvSpPr/>
            <p:nvPr/>
          </p:nvSpPr>
          <p:spPr>
            <a:xfrm>
              <a:off x="6123833" y="2363163"/>
              <a:ext cx="138939" cy="435161"/>
            </a:xfrm>
            <a:custGeom>
              <a:rect b="b" l="l" r="r" t="t"/>
              <a:pathLst>
                <a:path extrusionOk="0" h="8754" w="2795">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9" name="Google Shape;279;p3"/>
            <p:cNvSpPr/>
            <p:nvPr/>
          </p:nvSpPr>
          <p:spPr>
            <a:xfrm>
              <a:off x="6354786" y="2451845"/>
              <a:ext cx="313024" cy="395045"/>
            </a:xfrm>
            <a:custGeom>
              <a:rect b="b" l="l" r="r" t="t"/>
              <a:pathLst>
                <a:path extrusionOk="0" h="7947" w="6297">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0" name="Google Shape;280;p3"/>
            <p:cNvSpPr/>
            <p:nvPr/>
          </p:nvSpPr>
          <p:spPr>
            <a:xfrm>
              <a:off x="5892831" y="1685317"/>
              <a:ext cx="962386" cy="1166594"/>
            </a:xfrm>
            <a:custGeom>
              <a:rect b="b" l="l" r="r" t="t"/>
              <a:pathLst>
                <a:path extrusionOk="0" h="23468" w="1936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1" name="Google Shape;281;p3"/>
            <p:cNvSpPr/>
            <p:nvPr/>
          </p:nvSpPr>
          <p:spPr>
            <a:xfrm>
              <a:off x="5968142" y="2078623"/>
              <a:ext cx="50" cy="50"/>
            </a:xfrm>
            <a:custGeom>
              <a:rect b="b" l="l" r="r" t="t"/>
              <a:pathLst>
                <a:path extrusionOk="0" h="1" w="1">
                  <a:moveTo>
                    <a:pt x="1" y="1"/>
                  </a:moveTo>
                  <a:lnTo>
                    <a:pt x="1" y="1"/>
                  </a:lnTo>
                  <a:lnTo>
                    <a:pt x="1" y="1"/>
                  </a:lnTo>
                  <a:lnTo>
                    <a:pt x="1" y="1"/>
                  </a:lnTo>
                  <a:lnTo>
                    <a:pt x="1" y="1"/>
                  </a:lnTo>
                  <a:lnTo>
                    <a:pt x="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2" name="Google Shape;282;p3"/>
            <p:cNvSpPr/>
            <p:nvPr/>
          </p:nvSpPr>
          <p:spPr>
            <a:xfrm>
              <a:off x="6460221" y="2456866"/>
              <a:ext cx="394996" cy="518873"/>
            </a:xfrm>
            <a:custGeom>
              <a:rect b="b" l="l" r="r" t="t"/>
              <a:pathLst>
                <a:path extrusionOk="0" h="10438" w="7946">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rect b="b" l="l" r="r" t="t"/>
              <a:pathLst>
                <a:path extrusionOk="0" h="10573" w="23165">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5" name="Google Shape;285;p3"/>
            <p:cNvSpPr/>
            <p:nvPr/>
          </p:nvSpPr>
          <p:spPr>
            <a:xfrm>
              <a:off x="528824" y="133868"/>
              <a:ext cx="425170" cy="400066"/>
            </a:xfrm>
            <a:custGeom>
              <a:rect b="b" l="l" r="r" t="t"/>
              <a:pathLst>
                <a:path extrusionOk="0" h="8048" w="8553">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6" name="Google Shape;286;p3"/>
            <p:cNvSpPr/>
            <p:nvPr/>
          </p:nvSpPr>
          <p:spPr>
            <a:xfrm>
              <a:off x="498700" y="102054"/>
              <a:ext cx="1052758" cy="994200"/>
            </a:xfrm>
            <a:custGeom>
              <a:rect b="b" l="l" r="r" t="t"/>
              <a:pathLst>
                <a:path extrusionOk="0" h="20000" w="21178">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rect b="b" l="l" r="r" t="t"/>
              <a:pathLst>
                <a:path extrusionOk="0" h="11650" w="11448">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9" name="Google Shape;289;p3"/>
            <p:cNvSpPr/>
            <p:nvPr/>
          </p:nvSpPr>
          <p:spPr>
            <a:xfrm>
              <a:off x="-41" y="2235955"/>
              <a:ext cx="855310" cy="1044407"/>
            </a:xfrm>
            <a:custGeom>
              <a:rect b="b" l="l" r="r" t="t"/>
              <a:pathLst>
                <a:path extrusionOk="0" h="21010" w="17206">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0" name="Google Shape;290;p3"/>
            <p:cNvSpPr/>
            <p:nvPr/>
          </p:nvSpPr>
          <p:spPr>
            <a:xfrm>
              <a:off x="-41" y="2426742"/>
              <a:ext cx="805103" cy="684556"/>
            </a:xfrm>
            <a:custGeom>
              <a:rect b="b" l="l" r="r" t="t"/>
              <a:pathLst>
                <a:path extrusionOk="0" h="13771" w="16196">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rect b="b" l="l" r="r" t="t"/>
              <a:pathLst>
                <a:path extrusionOk="0" h="574" w="27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3" name="Google Shape;293;p3"/>
            <p:cNvSpPr/>
            <p:nvPr/>
          </p:nvSpPr>
          <p:spPr>
            <a:xfrm>
              <a:off x="4331341" y="830106"/>
              <a:ext cx="16802" cy="33505"/>
            </a:xfrm>
            <a:custGeom>
              <a:rect b="b" l="l" r="r" t="t"/>
              <a:pathLst>
                <a:path extrusionOk="0" h="674" w="338">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4" name="Google Shape;294;p3"/>
            <p:cNvSpPr/>
            <p:nvPr/>
          </p:nvSpPr>
          <p:spPr>
            <a:xfrm>
              <a:off x="4363155" y="741374"/>
              <a:ext cx="15112" cy="26843"/>
            </a:xfrm>
            <a:custGeom>
              <a:rect b="b" l="l" r="r" t="t"/>
              <a:pathLst>
                <a:path extrusionOk="0" h="540" w="304">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5" name="Google Shape;295;p3"/>
            <p:cNvSpPr/>
            <p:nvPr/>
          </p:nvSpPr>
          <p:spPr>
            <a:xfrm>
              <a:off x="4376527" y="699568"/>
              <a:ext cx="16802" cy="26794"/>
            </a:xfrm>
            <a:custGeom>
              <a:rect b="b" l="l" r="r" t="t"/>
              <a:pathLst>
                <a:path extrusionOk="0" h="539" w="338">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6" name="Google Shape;296;p3"/>
            <p:cNvSpPr/>
            <p:nvPr/>
          </p:nvSpPr>
          <p:spPr>
            <a:xfrm>
              <a:off x="4394920" y="662733"/>
              <a:ext cx="15112" cy="23463"/>
            </a:xfrm>
            <a:custGeom>
              <a:rect b="b" l="l" r="r" t="t"/>
              <a:pathLst>
                <a:path extrusionOk="0" h="472" w="304">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7" name="Google Shape;297;p3"/>
            <p:cNvSpPr/>
            <p:nvPr/>
          </p:nvSpPr>
          <p:spPr>
            <a:xfrm>
              <a:off x="3626751" y="592443"/>
              <a:ext cx="11781" cy="28484"/>
            </a:xfrm>
            <a:custGeom>
              <a:rect b="b" l="l" r="r" t="t"/>
              <a:pathLst>
                <a:path extrusionOk="0" h="573" w="237">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8" name="Google Shape;298;p3"/>
            <p:cNvSpPr/>
            <p:nvPr/>
          </p:nvSpPr>
          <p:spPr>
            <a:xfrm>
              <a:off x="3645144" y="537215"/>
              <a:ext cx="16802" cy="33505"/>
            </a:xfrm>
            <a:custGeom>
              <a:rect b="b" l="l" r="r" t="t"/>
              <a:pathLst>
                <a:path extrusionOk="0" h="674" w="338">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9" name="Google Shape;299;p3"/>
            <p:cNvSpPr/>
            <p:nvPr/>
          </p:nvSpPr>
          <p:spPr>
            <a:xfrm>
              <a:off x="3554771" y="56867"/>
              <a:ext cx="1032676" cy="866992"/>
            </a:xfrm>
            <a:custGeom>
              <a:rect b="b" l="l" r="r" t="t"/>
              <a:pathLst>
                <a:path extrusionOk="0" h="17441" w="20774">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0" name="Google Shape;300;p3"/>
            <p:cNvSpPr/>
            <p:nvPr/>
          </p:nvSpPr>
          <p:spPr>
            <a:xfrm>
              <a:off x="3661896" y="492029"/>
              <a:ext cx="15112" cy="26843"/>
            </a:xfrm>
            <a:custGeom>
              <a:rect b="b" l="l" r="r" t="t"/>
              <a:pathLst>
                <a:path extrusionOk="0" h="540" w="304">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1" name="Google Shape;301;p3"/>
            <p:cNvSpPr/>
            <p:nvPr/>
          </p:nvSpPr>
          <p:spPr>
            <a:xfrm>
              <a:off x="3606668" y="635939"/>
              <a:ext cx="16802" cy="26843"/>
            </a:xfrm>
            <a:custGeom>
              <a:rect b="b" l="l" r="r" t="t"/>
              <a:pathLst>
                <a:path extrusionOk="0" h="540" w="338">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2" name="Google Shape;302;p3"/>
            <p:cNvSpPr/>
            <p:nvPr/>
          </p:nvSpPr>
          <p:spPr>
            <a:xfrm>
              <a:off x="3799145" y="306262"/>
              <a:ext cx="36835" cy="15112"/>
            </a:xfrm>
            <a:custGeom>
              <a:rect b="b" l="l" r="r" t="t"/>
              <a:pathLst>
                <a:path extrusionOk="0" h="304" w="741">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3" name="Google Shape;303;p3"/>
            <p:cNvSpPr/>
            <p:nvPr/>
          </p:nvSpPr>
          <p:spPr>
            <a:xfrm>
              <a:off x="3857704" y="322965"/>
              <a:ext cx="41906" cy="15112"/>
            </a:xfrm>
            <a:custGeom>
              <a:rect b="b" l="l" r="r" t="t"/>
              <a:pathLst>
                <a:path extrusionOk="0" h="304" w="843">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4" name="Google Shape;304;p3"/>
            <p:cNvSpPr/>
            <p:nvPr/>
          </p:nvSpPr>
          <p:spPr>
            <a:xfrm>
              <a:off x="3683669" y="399966"/>
              <a:ext cx="18442" cy="28534"/>
            </a:xfrm>
            <a:custGeom>
              <a:rect b="b" l="l" r="r" t="t"/>
              <a:pathLst>
                <a:path extrusionOk="0" h="574" w="371">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5" name="Google Shape;305;p3"/>
            <p:cNvSpPr/>
            <p:nvPr/>
          </p:nvSpPr>
          <p:spPr>
            <a:xfrm>
              <a:off x="3676958" y="446842"/>
              <a:ext cx="11781" cy="30174"/>
            </a:xfrm>
            <a:custGeom>
              <a:rect b="b" l="l" r="r" t="t"/>
              <a:pathLst>
                <a:path extrusionOk="0" h="607" w="237">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6" name="Google Shape;306;p3"/>
            <p:cNvSpPr/>
            <p:nvPr/>
          </p:nvSpPr>
          <p:spPr>
            <a:xfrm>
              <a:off x="3697041" y="354779"/>
              <a:ext cx="16802" cy="31864"/>
            </a:xfrm>
            <a:custGeom>
              <a:rect b="b" l="l" r="r" t="t"/>
              <a:pathLst>
                <a:path extrusionOk="0" h="641" w="338">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7" name="Google Shape;307;p3"/>
            <p:cNvSpPr/>
            <p:nvPr/>
          </p:nvSpPr>
          <p:spPr>
            <a:xfrm>
              <a:off x="3752269" y="294531"/>
              <a:ext cx="33505" cy="13422"/>
            </a:xfrm>
            <a:custGeom>
              <a:rect b="b" l="l" r="r" t="t"/>
              <a:pathLst>
                <a:path extrusionOk="0" h="270" w="674">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8" name="Google Shape;308;p3"/>
            <p:cNvSpPr/>
            <p:nvPr/>
          </p:nvSpPr>
          <p:spPr>
            <a:xfrm>
              <a:off x="4423403" y="572360"/>
              <a:ext cx="11781" cy="28484"/>
            </a:xfrm>
            <a:custGeom>
              <a:rect b="b" l="l" r="r" t="t"/>
              <a:pathLst>
                <a:path extrusionOk="0" h="573" w="237">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9" name="Google Shape;309;p3"/>
            <p:cNvSpPr/>
            <p:nvPr/>
          </p:nvSpPr>
          <p:spPr>
            <a:xfrm>
              <a:off x="4455218" y="451863"/>
              <a:ext cx="13422" cy="30174"/>
            </a:xfrm>
            <a:custGeom>
              <a:rect b="b" l="l" r="r" t="t"/>
              <a:pathLst>
                <a:path extrusionOk="0" h="607" w="27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0" name="Google Shape;310;p3"/>
            <p:cNvSpPr/>
            <p:nvPr/>
          </p:nvSpPr>
          <p:spPr>
            <a:xfrm>
              <a:off x="4470280" y="411697"/>
              <a:ext cx="16752" cy="23463"/>
            </a:xfrm>
            <a:custGeom>
              <a:rect b="b" l="l" r="r" t="t"/>
              <a:pathLst>
                <a:path extrusionOk="0" h="472" w="337">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1" name="Google Shape;311;p3"/>
            <p:cNvSpPr/>
            <p:nvPr/>
          </p:nvSpPr>
          <p:spPr>
            <a:xfrm>
              <a:off x="4425094" y="488698"/>
              <a:ext cx="33505" cy="10091"/>
            </a:xfrm>
            <a:custGeom>
              <a:rect b="b" l="l" r="r" t="t"/>
              <a:pathLst>
                <a:path extrusionOk="0" h="203" w="674">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2" name="Google Shape;312;p3"/>
            <p:cNvSpPr/>
            <p:nvPr/>
          </p:nvSpPr>
          <p:spPr>
            <a:xfrm>
              <a:off x="4344713" y="458574"/>
              <a:ext cx="23513" cy="13422"/>
            </a:xfrm>
            <a:custGeom>
              <a:rect b="b" l="l" r="r" t="t"/>
              <a:pathLst>
                <a:path extrusionOk="0" h="270" w="473">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3" name="Google Shape;313;p3"/>
            <p:cNvSpPr/>
            <p:nvPr/>
          </p:nvSpPr>
          <p:spPr>
            <a:xfrm>
              <a:off x="4381548" y="471946"/>
              <a:ext cx="30174" cy="10091"/>
            </a:xfrm>
            <a:custGeom>
              <a:rect b="b" l="l" r="r" t="t"/>
              <a:pathLst>
                <a:path extrusionOk="0" h="203" w="607">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4" name="Google Shape;314;p3"/>
            <p:cNvSpPr/>
            <p:nvPr/>
          </p:nvSpPr>
          <p:spPr>
            <a:xfrm>
              <a:off x="4486983" y="333006"/>
              <a:ext cx="13471" cy="25153"/>
            </a:xfrm>
            <a:custGeom>
              <a:rect b="b" l="l" r="r" t="t"/>
              <a:pathLst>
                <a:path extrusionOk="0" h="506" w="271">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5" name="Google Shape;315;p3"/>
            <p:cNvSpPr/>
            <p:nvPr/>
          </p:nvSpPr>
          <p:spPr>
            <a:xfrm>
              <a:off x="4408341" y="615856"/>
              <a:ext cx="15112" cy="28534"/>
            </a:xfrm>
            <a:custGeom>
              <a:rect b="b" l="l" r="r" t="t"/>
              <a:pathLst>
                <a:path extrusionOk="0" h="574" w="304">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6" name="Google Shape;316;p3"/>
            <p:cNvSpPr/>
            <p:nvPr/>
          </p:nvSpPr>
          <p:spPr>
            <a:xfrm>
              <a:off x="4294505" y="445152"/>
              <a:ext cx="31864" cy="10091"/>
            </a:xfrm>
            <a:custGeom>
              <a:rect b="b" l="l" r="r" t="t"/>
              <a:pathLst>
                <a:path extrusionOk="0" h="203" w="641">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7" name="Google Shape;317;p3"/>
            <p:cNvSpPr/>
            <p:nvPr/>
          </p:nvSpPr>
          <p:spPr>
            <a:xfrm>
              <a:off x="4478631" y="366511"/>
              <a:ext cx="16802" cy="30174"/>
            </a:xfrm>
            <a:custGeom>
              <a:rect b="b" l="l" r="r" t="t"/>
              <a:pathLst>
                <a:path extrusionOk="0" h="607" w="338">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8" name="Google Shape;318;p3"/>
            <p:cNvSpPr/>
            <p:nvPr/>
          </p:nvSpPr>
          <p:spPr>
            <a:xfrm>
              <a:off x="3958118" y="348068"/>
              <a:ext cx="28484" cy="10091"/>
            </a:xfrm>
            <a:custGeom>
              <a:rect b="b" l="l" r="r" t="t"/>
              <a:pathLst>
                <a:path extrusionOk="0" h="203" w="573">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9" name="Google Shape;319;p3"/>
            <p:cNvSpPr/>
            <p:nvPr/>
          </p:nvSpPr>
          <p:spPr>
            <a:xfrm>
              <a:off x="3747248" y="240993"/>
              <a:ext cx="8401" cy="28484"/>
            </a:xfrm>
            <a:custGeom>
              <a:rect b="b" l="l" r="r" t="t"/>
              <a:pathLst>
                <a:path extrusionOk="0" h="573" w="169">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0" name="Google Shape;320;p3"/>
            <p:cNvSpPr/>
            <p:nvPr/>
          </p:nvSpPr>
          <p:spPr>
            <a:xfrm>
              <a:off x="3912931" y="333006"/>
              <a:ext cx="31864" cy="18492"/>
            </a:xfrm>
            <a:custGeom>
              <a:rect b="b" l="l" r="r" t="t"/>
              <a:pathLst>
                <a:path extrusionOk="0" h="372" w="641">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1" name="Google Shape;321;p3"/>
            <p:cNvSpPr/>
            <p:nvPr/>
          </p:nvSpPr>
          <p:spPr>
            <a:xfrm>
              <a:off x="3753959" y="184075"/>
              <a:ext cx="16752" cy="45236"/>
            </a:xfrm>
            <a:custGeom>
              <a:rect b="b" l="l" r="r" t="t"/>
              <a:pathLst>
                <a:path extrusionOk="0" h="910" w="337">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2" name="Google Shape;322;p3"/>
            <p:cNvSpPr/>
            <p:nvPr/>
          </p:nvSpPr>
          <p:spPr>
            <a:xfrm>
              <a:off x="3999974" y="359800"/>
              <a:ext cx="30174" cy="8401"/>
            </a:xfrm>
            <a:custGeom>
              <a:rect b="b" l="l" r="r" t="t"/>
              <a:pathLst>
                <a:path extrusionOk="0" h="169" w="607">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3" name="Google Shape;323;p3"/>
            <p:cNvSpPr/>
            <p:nvPr/>
          </p:nvSpPr>
          <p:spPr>
            <a:xfrm>
              <a:off x="3770661" y="125517"/>
              <a:ext cx="20133" cy="35195"/>
            </a:xfrm>
            <a:custGeom>
              <a:rect b="b" l="l" r="r" t="t"/>
              <a:pathLst>
                <a:path extrusionOk="0" h="708" w="405">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4" name="Google Shape;324;p3"/>
            <p:cNvSpPr/>
            <p:nvPr/>
          </p:nvSpPr>
          <p:spPr>
            <a:xfrm>
              <a:off x="4043470" y="371532"/>
              <a:ext cx="41906" cy="16752"/>
            </a:xfrm>
            <a:custGeom>
              <a:rect b="b" l="l" r="r" t="t"/>
              <a:pathLst>
                <a:path extrusionOk="0" h="337" w="843">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5" name="Google Shape;325;p3"/>
            <p:cNvSpPr/>
            <p:nvPr/>
          </p:nvSpPr>
          <p:spPr>
            <a:xfrm>
              <a:off x="4190761" y="413387"/>
              <a:ext cx="30174" cy="13422"/>
            </a:xfrm>
            <a:custGeom>
              <a:rect b="b" l="l" r="r" t="t"/>
              <a:pathLst>
                <a:path extrusionOk="0" h="270" w="607">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6" name="Google Shape;326;p3"/>
            <p:cNvSpPr/>
            <p:nvPr/>
          </p:nvSpPr>
          <p:spPr>
            <a:xfrm>
              <a:off x="4230926" y="426759"/>
              <a:ext cx="43546" cy="13422"/>
            </a:xfrm>
            <a:custGeom>
              <a:rect b="b" l="l" r="r" t="t"/>
              <a:pathLst>
                <a:path extrusionOk="0" h="270" w="876">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7" name="Google Shape;327;p3"/>
            <p:cNvSpPr/>
            <p:nvPr/>
          </p:nvSpPr>
          <p:spPr>
            <a:xfrm>
              <a:off x="4143884" y="398276"/>
              <a:ext cx="35195" cy="13471"/>
            </a:xfrm>
            <a:custGeom>
              <a:rect b="b" l="l" r="r" t="t"/>
              <a:pathLst>
                <a:path extrusionOk="0" h="271" w="708">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8" name="Google Shape;328;p3"/>
            <p:cNvSpPr/>
            <p:nvPr/>
          </p:nvSpPr>
          <p:spPr>
            <a:xfrm>
              <a:off x="4097057" y="383213"/>
              <a:ext cx="36835" cy="13471"/>
            </a:xfrm>
            <a:custGeom>
              <a:rect b="b" l="l" r="r" t="t"/>
              <a:pathLst>
                <a:path extrusionOk="0" h="271" w="741">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rect b="b" l="l" r="r" t="t"/>
              <a:pathLst>
                <a:path extrusionOk="0" h="12660" w="53095">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1" name="Google Shape;331;p3"/>
            <p:cNvSpPr/>
            <p:nvPr/>
          </p:nvSpPr>
          <p:spPr>
            <a:xfrm>
              <a:off x="3417522" y="3312127"/>
              <a:ext cx="30174" cy="30174"/>
            </a:xfrm>
            <a:custGeom>
              <a:rect b="b" l="l" r="r" t="t"/>
              <a:pathLst>
                <a:path extrusionOk="0" h="607" w="607">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2" name="Google Shape;332;p3"/>
            <p:cNvSpPr/>
            <p:nvPr/>
          </p:nvSpPr>
          <p:spPr>
            <a:xfrm>
              <a:off x="2599146" y="4053551"/>
              <a:ext cx="1665285" cy="15112"/>
            </a:xfrm>
            <a:custGeom>
              <a:rect b="b" l="l" r="r" t="t"/>
              <a:pathLst>
                <a:path extrusionOk="0" h="304" w="3350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3" name="Google Shape;333;p3"/>
            <p:cNvSpPr/>
            <p:nvPr/>
          </p:nvSpPr>
          <p:spPr>
            <a:xfrm>
              <a:off x="3020885" y="5056053"/>
              <a:ext cx="856951" cy="85402"/>
            </a:xfrm>
            <a:custGeom>
              <a:rect b="b" l="l" r="r" t="t"/>
              <a:pathLst>
                <a:path extrusionOk="0" h="1718" w="17239">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4" name="Google Shape;334;p3"/>
            <p:cNvSpPr/>
            <p:nvPr/>
          </p:nvSpPr>
          <p:spPr>
            <a:xfrm>
              <a:off x="1456015" y="4207503"/>
              <a:ext cx="649461" cy="933951"/>
            </a:xfrm>
            <a:custGeom>
              <a:rect b="b" l="l" r="r" t="t"/>
              <a:pathLst>
                <a:path extrusionOk="0" h="18788" w="13065">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5" name="Google Shape;335;p3"/>
            <p:cNvSpPr/>
            <p:nvPr/>
          </p:nvSpPr>
          <p:spPr>
            <a:xfrm>
              <a:off x="1979908" y="3236816"/>
              <a:ext cx="2925533" cy="30174"/>
            </a:xfrm>
            <a:custGeom>
              <a:rect b="b" l="l" r="r" t="t"/>
              <a:pathLst>
                <a:path extrusionOk="0" h="607" w="58852">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6" name="Google Shape;336;p3"/>
            <p:cNvSpPr/>
            <p:nvPr/>
          </p:nvSpPr>
          <p:spPr>
            <a:xfrm>
              <a:off x="1410828" y="5004156"/>
              <a:ext cx="257796" cy="137299"/>
            </a:xfrm>
            <a:custGeom>
              <a:rect b="b" l="l" r="r" t="t"/>
              <a:pathLst>
                <a:path extrusionOk="0" h="2762" w="5186">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7" name="Google Shape;337;p3"/>
            <p:cNvSpPr/>
            <p:nvPr/>
          </p:nvSpPr>
          <p:spPr>
            <a:xfrm>
              <a:off x="3536378" y="4478621"/>
              <a:ext cx="41856" cy="35195"/>
            </a:xfrm>
            <a:custGeom>
              <a:rect b="b" l="l" r="r" t="t"/>
              <a:pathLst>
                <a:path extrusionOk="0" h="708" w="842">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8" name="Google Shape;338;p3"/>
            <p:cNvSpPr/>
            <p:nvPr/>
          </p:nvSpPr>
          <p:spPr>
            <a:xfrm>
              <a:off x="3492832" y="4430105"/>
              <a:ext cx="127258" cy="122237"/>
            </a:xfrm>
            <a:custGeom>
              <a:rect b="b" l="l" r="r" t="t"/>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9" name="Google Shape;339;p3"/>
            <p:cNvSpPr/>
            <p:nvPr/>
          </p:nvSpPr>
          <p:spPr>
            <a:xfrm>
              <a:off x="3559792" y="429285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0" name="Google Shape;340;p3"/>
            <p:cNvSpPr/>
            <p:nvPr/>
          </p:nvSpPr>
          <p:spPr>
            <a:xfrm>
              <a:off x="3499543" y="4756451"/>
              <a:ext cx="38525" cy="33505"/>
            </a:xfrm>
            <a:custGeom>
              <a:rect b="b" l="l" r="r" t="t"/>
              <a:pathLst>
                <a:path extrusionOk="0" h="674" w="775">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1" name="Google Shape;341;p3"/>
            <p:cNvSpPr/>
            <p:nvPr/>
          </p:nvSpPr>
          <p:spPr>
            <a:xfrm>
              <a:off x="3452667" y="4711264"/>
              <a:ext cx="127258" cy="122237"/>
            </a:xfrm>
            <a:custGeom>
              <a:rect b="b" l="l" r="r" t="t"/>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2" name="Google Shape;342;p3"/>
            <p:cNvSpPr/>
            <p:nvPr/>
          </p:nvSpPr>
          <p:spPr>
            <a:xfrm>
              <a:off x="3566502" y="4614181"/>
              <a:ext cx="28484" cy="40215"/>
            </a:xfrm>
            <a:custGeom>
              <a:rect b="b" l="l" r="r" t="t"/>
              <a:pathLst>
                <a:path extrusionOk="0" h="809" w="573">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3" name="Google Shape;343;p3"/>
            <p:cNvSpPr/>
            <p:nvPr/>
          </p:nvSpPr>
          <p:spPr>
            <a:xfrm>
              <a:off x="3345591" y="4574015"/>
              <a:ext cx="15112" cy="120547"/>
            </a:xfrm>
            <a:custGeom>
              <a:rect b="b" l="l" r="r" t="t"/>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4" name="Google Shape;344;p3"/>
            <p:cNvSpPr/>
            <p:nvPr/>
          </p:nvSpPr>
          <p:spPr>
            <a:xfrm>
              <a:off x="3350612" y="4426774"/>
              <a:ext cx="125567" cy="135609"/>
            </a:xfrm>
            <a:custGeom>
              <a:rect b="b" l="l" r="r" t="t"/>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5" name="Google Shape;345;p3"/>
            <p:cNvSpPr/>
            <p:nvPr/>
          </p:nvSpPr>
          <p:spPr>
            <a:xfrm>
              <a:off x="3375715" y="4568994"/>
              <a:ext cx="128898" cy="123927"/>
            </a:xfrm>
            <a:custGeom>
              <a:rect b="b" l="l" r="r" t="t"/>
              <a:pathLst>
                <a:path extrusionOk="0" h="2493" w="2593">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6" name="Google Shape;346;p3"/>
            <p:cNvSpPr/>
            <p:nvPr/>
          </p:nvSpPr>
          <p:spPr>
            <a:xfrm>
              <a:off x="3429253" y="4620892"/>
              <a:ext cx="40215" cy="38525"/>
            </a:xfrm>
            <a:custGeom>
              <a:rect b="b" l="l" r="r" t="t"/>
              <a:pathLst>
                <a:path extrusionOk="0" h="775" w="809">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7" name="Google Shape;347;p3"/>
            <p:cNvSpPr/>
            <p:nvPr/>
          </p:nvSpPr>
          <p:spPr>
            <a:xfrm>
              <a:off x="3278632" y="4614181"/>
              <a:ext cx="50257" cy="48616"/>
            </a:xfrm>
            <a:custGeom>
              <a:rect b="b" l="l" r="r" t="t"/>
              <a:pathLst>
                <a:path extrusionOk="0" h="978" w="1011">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8" name="Google Shape;348;p3"/>
            <p:cNvSpPr/>
            <p:nvPr/>
          </p:nvSpPr>
          <p:spPr>
            <a:xfrm>
              <a:off x="3415881"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9" name="Google Shape;349;p3"/>
            <p:cNvSpPr/>
            <p:nvPr/>
          </p:nvSpPr>
          <p:spPr>
            <a:xfrm>
              <a:off x="3467729" y="4358124"/>
              <a:ext cx="23513" cy="36885"/>
            </a:xfrm>
            <a:custGeom>
              <a:rect b="b" l="l" r="r" t="t"/>
              <a:pathLst>
                <a:path extrusionOk="0" h="742" w="473">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0" name="Google Shape;350;p3"/>
            <p:cNvSpPr/>
            <p:nvPr/>
          </p:nvSpPr>
          <p:spPr>
            <a:xfrm>
              <a:off x="3402459" y="4476981"/>
              <a:ext cx="31864" cy="36835"/>
            </a:xfrm>
            <a:custGeom>
              <a:rect b="b" l="l" r="r" t="t"/>
              <a:pathLst>
                <a:path extrusionOk="0" h="741" w="641">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1" name="Google Shape;351;p3"/>
            <p:cNvSpPr/>
            <p:nvPr/>
          </p:nvSpPr>
          <p:spPr>
            <a:xfrm>
              <a:off x="3325508" y="4358124"/>
              <a:ext cx="28484" cy="36885"/>
            </a:xfrm>
            <a:custGeom>
              <a:rect b="b" l="l" r="r" t="t"/>
              <a:pathLst>
                <a:path extrusionOk="0" h="742" w="573">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2" name="Google Shape;352;p3"/>
            <p:cNvSpPr/>
            <p:nvPr/>
          </p:nvSpPr>
          <p:spPr>
            <a:xfrm>
              <a:off x="3307066" y="4195772"/>
              <a:ext cx="135609" cy="83761"/>
            </a:xfrm>
            <a:custGeom>
              <a:rect b="b" l="l" r="r" t="t"/>
              <a:pathLst>
                <a:path extrusionOk="0" h="1685" w="2728">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3" name="Google Shape;353;p3"/>
            <p:cNvSpPr/>
            <p:nvPr/>
          </p:nvSpPr>
          <p:spPr>
            <a:xfrm>
              <a:off x="3521316"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4" name="Google Shape;354;p3"/>
            <p:cNvSpPr/>
            <p:nvPr/>
          </p:nvSpPr>
          <p:spPr>
            <a:xfrm>
              <a:off x="3451026" y="4190751"/>
              <a:ext cx="137249" cy="93803"/>
            </a:xfrm>
            <a:custGeom>
              <a:rect b="b" l="l" r="r" t="t"/>
              <a:pathLst>
                <a:path extrusionOk="0" h="1887" w="2761">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5" name="Google Shape;355;p3"/>
            <p:cNvSpPr/>
            <p:nvPr/>
          </p:nvSpPr>
          <p:spPr>
            <a:xfrm>
              <a:off x="3616710" y="4358124"/>
              <a:ext cx="23463" cy="40215"/>
            </a:xfrm>
            <a:custGeom>
              <a:rect b="b" l="l" r="r" t="t"/>
              <a:pathLst>
                <a:path extrusionOk="0" h="809" w="472">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6" name="Google Shape;356;p3"/>
            <p:cNvSpPr/>
            <p:nvPr/>
          </p:nvSpPr>
          <p:spPr>
            <a:xfrm>
              <a:off x="3686999" y="4476981"/>
              <a:ext cx="11781" cy="35195"/>
            </a:xfrm>
            <a:custGeom>
              <a:rect b="b" l="l" r="r" t="t"/>
              <a:pathLst>
                <a:path extrusionOk="0" h="708" w="237">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7" name="Google Shape;357;p3"/>
            <p:cNvSpPr/>
            <p:nvPr/>
          </p:nvSpPr>
          <p:spPr>
            <a:xfrm>
              <a:off x="3757289" y="4356434"/>
              <a:ext cx="31864" cy="35195"/>
            </a:xfrm>
            <a:custGeom>
              <a:rect b="b" l="l" r="r" t="t"/>
              <a:pathLst>
                <a:path extrusionOk="0" h="708" w="641">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8" name="Google Shape;358;p3"/>
            <p:cNvSpPr/>
            <p:nvPr/>
          </p:nvSpPr>
          <p:spPr>
            <a:xfrm>
              <a:off x="3569833" y="4289525"/>
              <a:ext cx="113886" cy="123877"/>
            </a:xfrm>
            <a:custGeom>
              <a:rect b="b" l="l" r="r" t="t"/>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9" name="Google Shape;359;p3"/>
            <p:cNvSpPr/>
            <p:nvPr/>
          </p:nvSpPr>
          <p:spPr>
            <a:xfrm>
              <a:off x="3024216" y="4714595"/>
              <a:ext cx="15112" cy="120596"/>
            </a:xfrm>
            <a:custGeom>
              <a:rect b="b" l="l" r="r" t="t"/>
              <a:pathLst>
                <a:path extrusionOk="0" h="2426" w="304">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0" name="Google Shape;360;p3"/>
            <p:cNvSpPr/>
            <p:nvPr/>
          </p:nvSpPr>
          <p:spPr>
            <a:xfrm>
              <a:off x="3636792" y="4428414"/>
              <a:ext cx="128898" cy="123927"/>
            </a:xfrm>
            <a:custGeom>
              <a:rect b="b" l="l" r="r" t="t"/>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1" name="Google Shape;361;p3"/>
            <p:cNvSpPr/>
            <p:nvPr/>
          </p:nvSpPr>
          <p:spPr>
            <a:xfrm>
              <a:off x="3350612" y="4749740"/>
              <a:ext cx="38525" cy="45236"/>
            </a:xfrm>
            <a:custGeom>
              <a:rect b="b" l="l" r="r" t="t"/>
              <a:pathLst>
                <a:path extrusionOk="0" h="910" w="775">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2" name="Google Shape;362;p3"/>
            <p:cNvSpPr/>
            <p:nvPr/>
          </p:nvSpPr>
          <p:spPr>
            <a:xfrm>
              <a:off x="3702062" y="4287835"/>
              <a:ext cx="128898" cy="123877"/>
            </a:xfrm>
            <a:custGeom>
              <a:rect b="b" l="l" r="r" t="t"/>
              <a:pathLst>
                <a:path extrusionOk="0" h="2492" w="2593">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3" name="Google Shape;363;p3"/>
            <p:cNvSpPr/>
            <p:nvPr/>
          </p:nvSpPr>
          <p:spPr>
            <a:xfrm>
              <a:off x="3310446" y="4707934"/>
              <a:ext cx="125567" cy="135609"/>
            </a:xfrm>
            <a:custGeom>
              <a:rect b="b" l="l" r="r" t="t"/>
              <a:pathLst>
                <a:path extrusionOk="0" h="2728" w="2526">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4" name="Google Shape;364;p3"/>
            <p:cNvSpPr/>
            <p:nvPr/>
          </p:nvSpPr>
          <p:spPr>
            <a:xfrm>
              <a:off x="3166486" y="4709574"/>
              <a:ext cx="128948" cy="123927"/>
            </a:xfrm>
            <a:custGeom>
              <a:rect b="b" l="l" r="r" t="t"/>
              <a:pathLst>
                <a:path extrusionOk="0" h="2493" w="2594">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5" name="Google Shape;365;p3"/>
            <p:cNvSpPr/>
            <p:nvPr/>
          </p:nvSpPr>
          <p:spPr>
            <a:xfrm>
              <a:off x="3216693" y="4751430"/>
              <a:ext cx="36885" cy="33505"/>
            </a:xfrm>
            <a:custGeom>
              <a:rect b="b" l="l" r="r" t="t"/>
              <a:pathLst>
                <a:path extrusionOk="0" h="674" w="742">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6" name="Google Shape;366;p3"/>
            <p:cNvSpPr/>
            <p:nvPr/>
          </p:nvSpPr>
          <p:spPr>
            <a:xfrm>
              <a:off x="3745558" y="4851844"/>
              <a:ext cx="138989" cy="16802"/>
            </a:xfrm>
            <a:custGeom>
              <a:rect b="b" l="l" r="r" t="t"/>
              <a:pathLst>
                <a:path extrusionOk="0" h="338" w="2796">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7" name="Google Shape;367;p3"/>
            <p:cNvSpPr/>
            <p:nvPr/>
          </p:nvSpPr>
          <p:spPr>
            <a:xfrm>
              <a:off x="4061912" y="4574015"/>
              <a:ext cx="15112" cy="120547"/>
            </a:xfrm>
            <a:custGeom>
              <a:rect b="b" l="l" r="r" t="t"/>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8" name="Google Shape;368;p3"/>
            <p:cNvSpPr/>
            <p:nvPr/>
          </p:nvSpPr>
          <p:spPr>
            <a:xfrm>
              <a:off x="3235136" y="4570684"/>
              <a:ext cx="115526" cy="123877"/>
            </a:xfrm>
            <a:custGeom>
              <a:rect b="b" l="l" r="r" t="t"/>
              <a:pathLst>
                <a:path extrusionOk="0" h="2492" w="2324">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9" name="Google Shape;369;p3"/>
            <p:cNvSpPr/>
            <p:nvPr/>
          </p:nvSpPr>
          <p:spPr>
            <a:xfrm>
              <a:off x="3988242" y="4289525"/>
              <a:ext cx="127258" cy="122187"/>
            </a:xfrm>
            <a:custGeom>
              <a:rect b="b" l="l" r="r" t="t"/>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0" name="Google Shape;370;p3"/>
            <p:cNvSpPr/>
            <p:nvPr/>
          </p:nvSpPr>
          <p:spPr>
            <a:xfrm>
              <a:off x="3845972" y="4286144"/>
              <a:ext cx="125567" cy="135659"/>
            </a:xfrm>
            <a:custGeom>
              <a:rect b="b" l="l" r="r" t="t"/>
              <a:pathLst>
                <a:path extrusionOk="0" h="2729" w="2526">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1" name="Google Shape;371;p3"/>
            <p:cNvSpPr/>
            <p:nvPr/>
          </p:nvSpPr>
          <p:spPr>
            <a:xfrm>
              <a:off x="3064382" y="4433435"/>
              <a:ext cx="15112" cy="120547"/>
            </a:xfrm>
            <a:custGeom>
              <a:rect b="b" l="l" r="r" t="t"/>
              <a:pathLst>
                <a:path extrusionOk="0" h="2425" w="304">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2" name="Google Shape;372;p3"/>
            <p:cNvSpPr/>
            <p:nvPr/>
          </p:nvSpPr>
          <p:spPr>
            <a:xfrm>
              <a:off x="3206652" y="4428414"/>
              <a:ext cx="128948" cy="123927"/>
            </a:xfrm>
            <a:custGeom>
              <a:rect b="b" l="l" r="r" t="t"/>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3" name="Google Shape;373;p3"/>
            <p:cNvSpPr/>
            <p:nvPr/>
          </p:nvSpPr>
          <p:spPr>
            <a:xfrm>
              <a:off x="3089485" y="4568994"/>
              <a:ext cx="128948" cy="123927"/>
            </a:xfrm>
            <a:custGeom>
              <a:rect b="b" l="l" r="r" t="t"/>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4" name="Google Shape;374;p3"/>
            <p:cNvSpPr/>
            <p:nvPr/>
          </p:nvSpPr>
          <p:spPr>
            <a:xfrm>
              <a:off x="3251838" y="4476981"/>
              <a:ext cx="43596" cy="35195"/>
            </a:xfrm>
            <a:custGeom>
              <a:rect b="b" l="l" r="r" t="t"/>
              <a:pathLst>
                <a:path extrusionOk="0" h="708" w="877">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5" name="Google Shape;375;p3"/>
            <p:cNvSpPr/>
            <p:nvPr/>
          </p:nvSpPr>
          <p:spPr>
            <a:xfrm>
              <a:off x="3034257" y="4711264"/>
              <a:ext cx="113886" cy="123927"/>
            </a:xfrm>
            <a:custGeom>
              <a:rect b="b" l="l" r="r" t="t"/>
              <a:pathLst>
                <a:path extrusionOk="0" h="2493" w="2291">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6" name="Google Shape;376;p3"/>
            <p:cNvSpPr/>
            <p:nvPr/>
          </p:nvSpPr>
          <p:spPr>
            <a:xfrm>
              <a:off x="3139692" y="4614181"/>
              <a:ext cx="36885" cy="53637"/>
            </a:xfrm>
            <a:custGeom>
              <a:rect b="b" l="l" r="r" t="t"/>
              <a:pathLst>
                <a:path extrusionOk="0" h="1079" w="742">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7" name="Google Shape;377;p3"/>
            <p:cNvSpPr/>
            <p:nvPr/>
          </p:nvSpPr>
          <p:spPr>
            <a:xfrm>
              <a:off x="3271921" y="4289525"/>
              <a:ext cx="127258" cy="122187"/>
            </a:xfrm>
            <a:custGeom>
              <a:rect b="b" l="l" r="r" t="t"/>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8" name="Google Shape;378;p3"/>
            <p:cNvSpPr/>
            <p:nvPr/>
          </p:nvSpPr>
          <p:spPr>
            <a:xfrm>
              <a:off x="3072783" y="4754761"/>
              <a:ext cx="33505" cy="31864"/>
            </a:xfrm>
            <a:custGeom>
              <a:rect b="b" l="l" r="r" t="t"/>
              <a:pathLst>
                <a:path extrusionOk="0" h="641" w="674">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9" name="Google Shape;379;p3"/>
            <p:cNvSpPr/>
            <p:nvPr/>
          </p:nvSpPr>
          <p:spPr>
            <a:xfrm>
              <a:off x="3074423" y="4430105"/>
              <a:ext cx="113886" cy="123877"/>
            </a:xfrm>
            <a:custGeom>
              <a:rect b="b" l="l" r="r" t="t"/>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0" name="Google Shape;380;p3"/>
            <p:cNvSpPr/>
            <p:nvPr/>
          </p:nvSpPr>
          <p:spPr>
            <a:xfrm>
              <a:off x="3116279" y="4475291"/>
              <a:ext cx="28484" cy="43546"/>
            </a:xfrm>
            <a:custGeom>
              <a:rect b="b" l="l" r="r" t="t"/>
              <a:pathLst>
                <a:path extrusionOk="0" h="876" w="573">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1" name="Google Shape;381;p3"/>
            <p:cNvSpPr/>
            <p:nvPr/>
          </p:nvSpPr>
          <p:spPr>
            <a:xfrm>
              <a:off x="3633462" y="4751430"/>
              <a:ext cx="46877" cy="41906"/>
            </a:xfrm>
            <a:custGeom>
              <a:rect b="b" l="l" r="r" t="t"/>
              <a:pathLst>
                <a:path extrusionOk="0" h="843" w="943">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2" name="Google Shape;382;p3"/>
            <p:cNvSpPr/>
            <p:nvPr/>
          </p:nvSpPr>
          <p:spPr>
            <a:xfrm>
              <a:off x="2990761" y="4610850"/>
              <a:ext cx="38525" cy="53587"/>
            </a:xfrm>
            <a:custGeom>
              <a:rect b="b" l="l" r="r" t="t"/>
              <a:pathLst>
                <a:path extrusionOk="0" h="1078" w="775">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3" name="Google Shape;383;p3"/>
            <p:cNvSpPr/>
            <p:nvPr/>
          </p:nvSpPr>
          <p:spPr>
            <a:xfrm>
              <a:off x="2736345" y="4711264"/>
              <a:ext cx="127258" cy="122237"/>
            </a:xfrm>
            <a:custGeom>
              <a:rect b="b" l="l" r="r" t="t"/>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4" name="Google Shape;384;p3"/>
            <p:cNvSpPr/>
            <p:nvPr/>
          </p:nvSpPr>
          <p:spPr>
            <a:xfrm>
              <a:off x="3596627" y="4709574"/>
              <a:ext cx="128898" cy="123927"/>
            </a:xfrm>
            <a:custGeom>
              <a:rect b="b" l="l" r="r" t="t"/>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5" name="Google Shape;385;p3"/>
            <p:cNvSpPr/>
            <p:nvPr/>
          </p:nvSpPr>
          <p:spPr>
            <a:xfrm>
              <a:off x="2948905" y="4567354"/>
              <a:ext cx="125567" cy="135609"/>
            </a:xfrm>
            <a:custGeom>
              <a:rect b="b" l="l" r="r" t="t"/>
              <a:pathLst>
                <a:path extrusionOk="0" h="2728" w="2526">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6" name="Google Shape;386;p3"/>
            <p:cNvSpPr/>
            <p:nvPr/>
          </p:nvSpPr>
          <p:spPr>
            <a:xfrm>
              <a:off x="2784912" y="4751430"/>
              <a:ext cx="38525" cy="45236"/>
            </a:xfrm>
            <a:custGeom>
              <a:rect b="b" l="l" r="r" t="t"/>
              <a:pathLst>
                <a:path extrusionOk="0" h="910" w="775">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7" name="Google Shape;387;p3"/>
            <p:cNvSpPr/>
            <p:nvPr/>
          </p:nvSpPr>
          <p:spPr>
            <a:xfrm>
              <a:off x="2413380" y="4709574"/>
              <a:ext cx="162353" cy="133968"/>
            </a:xfrm>
            <a:custGeom>
              <a:rect b="b" l="l" r="r" t="t"/>
              <a:pathLst>
                <a:path extrusionOk="0" h="2695" w="3266">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8" name="Google Shape;388;p3"/>
            <p:cNvSpPr/>
            <p:nvPr/>
          </p:nvSpPr>
          <p:spPr>
            <a:xfrm>
              <a:off x="2415020" y="4568994"/>
              <a:ext cx="232693" cy="130588"/>
            </a:xfrm>
            <a:custGeom>
              <a:rect b="b" l="l" r="r" t="t"/>
              <a:pathLst>
                <a:path extrusionOk="0" h="2627" w="4681">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9" name="Google Shape;389;p3"/>
            <p:cNvSpPr/>
            <p:nvPr/>
          </p:nvSpPr>
          <p:spPr>
            <a:xfrm>
              <a:off x="2555600" y="4289525"/>
              <a:ext cx="127258" cy="122187"/>
            </a:xfrm>
            <a:custGeom>
              <a:rect b="b" l="l" r="r" t="t"/>
              <a:pathLst>
                <a:path extrusionOk="0" h="2458" w="256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0" name="Google Shape;390;p3"/>
            <p:cNvSpPr/>
            <p:nvPr/>
          </p:nvSpPr>
          <p:spPr>
            <a:xfrm>
              <a:off x="2594125" y="4707934"/>
              <a:ext cx="125567" cy="135609"/>
            </a:xfrm>
            <a:custGeom>
              <a:rect b="b" l="l" r="r" t="t"/>
              <a:pathLst>
                <a:path extrusionOk="0" h="2728" w="2526">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1" name="Google Shape;391;p3"/>
            <p:cNvSpPr/>
            <p:nvPr/>
          </p:nvSpPr>
          <p:spPr>
            <a:xfrm>
              <a:off x="2696180" y="4851844"/>
              <a:ext cx="127258" cy="142320"/>
            </a:xfrm>
            <a:custGeom>
              <a:rect b="b" l="l" r="r" t="t"/>
              <a:pathLst>
                <a:path extrusionOk="0" h="2863" w="256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2" name="Google Shape;392;p3"/>
            <p:cNvSpPr/>
            <p:nvPr/>
          </p:nvSpPr>
          <p:spPr>
            <a:xfrm>
              <a:off x="3740537" y="4714595"/>
              <a:ext cx="15112" cy="120596"/>
            </a:xfrm>
            <a:custGeom>
              <a:rect b="b" l="l" r="r" t="t"/>
              <a:pathLst>
                <a:path extrusionOk="0" h="2426" w="304">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3" name="Google Shape;393;p3"/>
            <p:cNvSpPr/>
            <p:nvPr/>
          </p:nvSpPr>
          <p:spPr>
            <a:xfrm>
              <a:off x="3902890" y="4863576"/>
              <a:ext cx="15112" cy="135609"/>
            </a:xfrm>
            <a:custGeom>
              <a:rect b="b" l="l" r="r" t="t"/>
              <a:pathLst>
                <a:path extrusionOk="0" h="2728" w="304">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4" name="Google Shape;394;p3"/>
            <p:cNvSpPr/>
            <p:nvPr/>
          </p:nvSpPr>
          <p:spPr>
            <a:xfrm>
              <a:off x="4113760" y="4942217"/>
              <a:ext cx="23513" cy="35195"/>
            </a:xfrm>
            <a:custGeom>
              <a:rect b="b" l="l" r="r" t="t"/>
              <a:pathLst>
                <a:path extrusionOk="0" h="708" w="473">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5" name="Google Shape;395;p3"/>
            <p:cNvSpPr/>
            <p:nvPr/>
          </p:nvSpPr>
          <p:spPr>
            <a:xfrm>
              <a:off x="4065243" y="4915473"/>
              <a:ext cx="128898" cy="87042"/>
            </a:xfrm>
            <a:custGeom>
              <a:rect b="b" l="l" r="r" t="t"/>
              <a:pathLst>
                <a:path extrusionOk="0" h="1751" w="2593">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6" name="Google Shape;396;p3"/>
            <p:cNvSpPr/>
            <p:nvPr/>
          </p:nvSpPr>
          <p:spPr>
            <a:xfrm>
              <a:off x="4189070" y="4190751"/>
              <a:ext cx="137299" cy="93803"/>
            </a:xfrm>
            <a:custGeom>
              <a:rect b="b" l="l" r="r" t="t"/>
              <a:pathLst>
                <a:path extrusionOk="0" h="1887" w="2762">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7" name="Google Shape;397;p3"/>
            <p:cNvSpPr/>
            <p:nvPr/>
          </p:nvSpPr>
          <p:spPr>
            <a:xfrm>
              <a:off x="3712103" y="4615871"/>
              <a:ext cx="41906" cy="45236"/>
            </a:xfrm>
            <a:custGeom>
              <a:rect b="b" l="l" r="r" t="t"/>
              <a:pathLst>
                <a:path extrusionOk="0" h="910" w="843">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8" name="Google Shape;398;p3"/>
            <p:cNvSpPr/>
            <p:nvPr/>
          </p:nvSpPr>
          <p:spPr>
            <a:xfrm>
              <a:off x="4307927" y="3266940"/>
              <a:ext cx="590853" cy="1874514"/>
            </a:xfrm>
            <a:custGeom>
              <a:rect b="b" l="l" r="r" t="t"/>
              <a:pathLst>
                <a:path extrusionOk="0" h="37709" w="11886">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9" name="Google Shape;399;p3"/>
            <p:cNvSpPr/>
            <p:nvPr/>
          </p:nvSpPr>
          <p:spPr>
            <a:xfrm>
              <a:off x="2634291" y="4426774"/>
              <a:ext cx="125567" cy="135609"/>
            </a:xfrm>
            <a:custGeom>
              <a:rect b="b" l="l" r="r" t="t"/>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0" name="Google Shape;400;p3"/>
            <p:cNvSpPr/>
            <p:nvPr/>
          </p:nvSpPr>
          <p:spPr>
            <a:xfrm>
              <a:off x="3665227" y="4567354"/>
              <a:ext cx="125567" cy="135609"/>
            </a:xfrm>
            <a:custGeom>
              <a:rect b="b" l="l" r="r" t="t"/>
              <a:pathLst>
                <a:path extrusionOk="0" h="2728" w="2526">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1" name="Google Shape;401;p3"/>
            <p:cNvSpPr/>
            <p:nvPr/>
          </p:nvSpPr>
          <p:spPr>
            <a:xfrm>
              <a:off x="3882807" y="4709574"/>
              <a:ext cx="128898" cy="123927"/>
            </a:xfrm>
            <a:custGeom>
              <a:rect b="b" l="l" r="r" t="t"/>
              <a:pathLst>
                <a:path extrusionOk="0" h="2493" w="2593">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2" name="Google Shape;402;p3"/>
            <p:cNvSpPr/>
            <p:nvPr/>
          </p:nvSpPr>
          <p:spPr>
            <a:xfrm>
              <a:off x="3926303" y="4734678"/>
              <a:ext cx="33554" cy="33554"/>
            </a:xfrm>
            <a:custGeom>
              <a:rect b="b" l="l" r="r" t="t"/>
              <a:pathLst>
                <a:path extrusionOk="0" h="675" w="675">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3" name="Google Shape;403;p3"/>
            <p:cNvSpPr/>
            <p:nvPr/>
          </p:nvSpPr>
          <p:spPr>
            <a:xfrm>
              <a:off x="2856892" y="4195772"/>
              <a:ext cx="135609" cy="83761"/>
            </a:xfrm>
            <a:custGeom>
              <a:rect b="b" l="l" r="r" t="t"/>
              <a:pathLst>
                <a:path extrusionOk="0" h="1685" w="2728">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4" name="Google Shape;404;p3"/>
            <p:cNvSpPr/>
            <p:nvPr/>
          </p:nvSpPr>
          <p:spPr>
            <a:xfrm>
              <a:off x="2821747" y="4478621"/>
              <a:ext cx="48567" cy="35195"/>
            </a:xfrm>
            <a:custGeom>
              <a:rect b="b" l="l" r="r" t="t"/>
              <a:pathLst>
                <a:path extrusionOk="0" h="708" w="977">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5" name="Google Shape;405;p3"/>
            <p:cNvSpPr/>
            <p:nvPr/>
          </p:nvSpPr>
          <p:spPr>
            <a:xfrm>
              <a:off x="2776561" y="4430105"/>
              <a:ext cx="127208" cy="122237"/>
            </a:xfrm>
            <a:custGeom>
              <a:rect b="b" l="l" r="r" t="t"/>
              <a:pathLst>
                <a:path extrusionOk="0" h="2459" w="2559">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6" name="Google Shape;406;p3"/>
            <p:cNvSpPr/>
            <p:nvPr/>
          </p:nvSpPr>
          <p:spPr>
            <a:xfrm>
              <a:off x="2716263" y="4609160"/>
              <a:ext cx="30174" cy="46926"/>
            </a:xfrm>
            <a:custGeom>
              <a:rect b="b" l="l" r="r" t="t"/>
              <a:pathLst>
                <a:path extrusionOk="0" h="944" w="607">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7" name="Google Shape;407;p3"/>
            <p:cNvSpPr/>
            <p:nvPr/>
          </p:nvSpPr>
          <p:spPr>
            <a:xfrm>
              <a:off x="2804995"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8" name="Google Shape;408;p3"/>
            <p:cNvSpPr/>
            <p:nvPr/>
          </p:nvSpPr>
          <p:spPr>
            <a:xfrm>
              <a:off x="2853512" y="4617561"/>
              <a:ext cx="31864" cy="43546"/>
            </a:xfrm>
            <a:custGeom>
              <a:rect b="b" l="l" r="r" t="t"/>
              <a:pathLst>
                <a:path extrusionOk="0" h="876" w="641">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9" name="Google Shape;409;p3"/>
            <p:cNvSpPr/>
            <p:nvPr/>
          </p:nvSpPr>
          <p:spPr>
            <a:xfrm>
              <a:off x="2659394" y="4568994"/>
              <a:ext cx="128898" cy="123927"/>
            </a:xfrm>
            <a:custGeom>
              <a:rect b="b" l="l" r="r" t="t"/>
              <a:pathLst>
                <a:path extrusionOk="0" h="2493" w="2593">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0" name="Google Shape;410;p3"/>
            <p:cNvSpPr/>
            <p:nvPr/>
          </p:nvSpPr>
          <p:spPr>
            <a:xfrm>
              <a:off x="2927182" y="4754761"/>
              <a:ext cx="40215" cy="38575"/>
            </a:xfrm>
            <a:custGeom>
              <a:rect b="b" l="l" r="r" t="t"/>
              <a:pathLst>
                <a:path extrusionOk="0" h="776" w="809">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1" name="Google Shape;411;p3"/>
            <p:cNvSpPr/>
            <p:nvPr/>
          </p:nvSpPr>
          <p:spPr>
            <a:xfrm>
              <a:off x="2985741" y="4287835"/>
              <a:ext cx="128898" cy="123877"/>
            </a:xfrm>
            <a:custGeom>
              <a:rect b="b" l="l" r="r" t="t"/>
              <a:pathLst>
                <a:path extrusionOk="0" h="2492" w="2593">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2" name="Google Shape;412;p3"/>
            <p:cNvSpPr/>
            <p:nvPr/>
          </p:nvSpPr>
          <p:spPr>
            <a:xfrm>
              <a:off x="3129651" y="4286144"/>
              <a:ext cx="125617" cy="135659"/>
            </a:xfrm>
            <a:custGeom>
              <a:rect b="b" l="l" r="r" t="t"/>
              <a:pathLst>
                <a:path extrusionOk="0" h="2729" w="2527">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3" name="Google Shape;413;p3"/>
            <p:cNvSpPr/>
            <p:nvPr/>
          </p:nvSpPr>
          <p:spPr>
            <a:xfrm>
              <a:off x="2880306" y="4709574"/>
              <a:ext cx="128898" cy="123927"/>
            </a:xfrm>
            <a:custGeom>
              <a:rect b="b" l="l" r="r" t="t"/>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4" name="Google Shape;414;p3"/>
            <p:cNvSpPr/>
            <p:nvPr/>
          </p:nvSpPr>
          <p:spPr>
            <a:xfrm>
              <a:off x="2751408" y="4346393"/>
              <a:ext cx="38575" cy="45236"/>
            </a:xfrm>
            <a:custGeom>
              <a:rect b="b" l="l" r="r" t="t"/>
              <a:pathLst>
                <a:path extrusionOk="0" h="910" w="776">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5" name="Google Shape;415;p3"/>
            <p:cNvSpPr/>
            <p:nvPr/>
          </p:nvSpPr>
          <p:spPr>
            <a:xfrm>
              <a:off x="2853512" y="4289525"/>
              <a:ext cx="113886" cy="123877"/>
            </a:xfrm>
            <a:custGeom>
              <a:rect b="b" l="l" r="r" t="t"/>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6" name="Google Shape;416;p3"/>
            <p:cNvSpPr/>
            <p:nvPr/>
          </p:nvSpPr>
          <p:spPr>
            <a:xfrm>
              <a:off x="2893678" y="4346393"/>
              <a:ext cx="36885" cy="53637"/>
            </a:xfrm>
            <a:custGeom>
              <a:rect b="b" l="l" r="r" t="t"/>
              <a:pathLst>
                <a:path extrusionOk="0" h="1079" w="742">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7" name="Google Shape;417;p3"/>
            <p:cNvSpPr/>
            <p:nvPr/>
          </p:nvSpPr>
          <p:spPr>
            <a:xfrm>
              <a:off x="2843471" y="429285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8" name="Google Shape;418;p3"/>
            <p:cNvSpPr/>
            <p:nvPr/>
          </p:nvSpPr>
          <p:spPr>
            <a:xfrm>
              <a:off x="2709601" y="4190751"/>
              <a:ext cx="137299" cy="93803"/>
            </a:xfrm>
            <a:custGeom>
              <a:rect b="b" l="l" r="r" t="t"/>
              <a:pathLst>
                <a:path extrusionOk="0" h="1887" w="2762">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9" name="Google Shape;419;p3"/>
            <p:cNvSpPr/>
            <p:nvPr/>
          </p:nvSpPr>
          <p:spPr>
            <a:xfrm>
              <a:off x="2677787" y="4468580"/>
              <a:ext cx="40215" cy="51947"/>
            </a:xfrm>
            <a:custGeom>
              <a:rect b="b" l="l" r="r" t="t"/>
              <a:pathLst>
                <a:path extrusionOk="0" h="1045" w="809">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0" name="Google Shape;420;p3"/>
            <p:cNvSpPr/>
            <p:nvPr/>
          </p:nvSpPr>
          <p:spPr>
            <a:xfrm>
              <a:off x="2979030" y="4476981"/>
              <a:ext cx="28534" cy="8401"/>
            </a:xfrm>
            <a:custGeom>
              <a:rect b="b" l="l" r="r" t="t"/>
              <a:pathLst>
                <a:path extrusionOk="0" h="169" w="574">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1" name="Google Shape;421;p3"/>
            <p:cNvSpPr/>
            <p:nvPr/>
          </p:nvSpPr>
          <p:spPr>
            <a:xfrm>
              <a:off x="2920471" y="4428414"/>
              <a:ext cx="128898" cy="123927"/>
            </a:xfrm>
            <a:custGeom>
              <a:rect b="b" l="l" r="r" t="t"/>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2" name="Google Shape;422;p3"/>
            <p:cNvSpPr/>
            <p:nvPr/>
          </p:nvSpPr>
          <p:spPr>
            <a:xfrm>
              <a:off x="2970678" y="4478621"/>
              <a:ext cx="33505" cy="40215"/>
            </a:xfrm>
            <a:custGeom>
              <a:rect b="b" l="l" r="r" t="t"/>
              <a:pathLst>
                <a:path extrusionOk="0" h="809" w="674">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3" name="Google Shape;423;p3"/>
            <p:cNvSpPr/>
            <p:nvPr/>
          </p:nvSpPr>
          <p:spPr>
            <a:xfrm>
              <a:off x="3029237" y="4349773"/>
              <a:ext cx="40215" cy="45236"/>
            </a:xfrm>
            <a:custGeom>
              <a:rect b="b" l="l" r="r" t="t"/>
              <a:pathLst>
                <a:path extrusionOk="0" h="910" w="809">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4" name="Google Shape;424;p3"/>
            <p:cNvSpPr/>
            <p:nvPr/>
          </p:nvSpPr>
          <p:spPr>
            <a:xfrm>
              <a:off x="3176528" y="4354794"/>
              <a:ext cx="36885" cy="48567"/>
            </a:xfrm>
            <a:custGeom>
              <a:rect b="b" l="l" r="r" t="t"/>
              <a:pathLst>
                <a:path extrusionOk="0" h="977" w="742">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5" name="Google Shape;425;p3"/>
            <p:cNvSpPr/>
            <p:nvPr/>
          </p:nvSpPr>
          <p:spPr>
            <a:xfrm>
              <a:off x="3896179" y="4359815"/>
              <a:ext cx="31864" cy="36835"/>
            </a:xfrm>
            <a:custGeom>
              <a:rect b="b" l="l" r="r" t="t"/>
              <a:pathLst>
                <a:path extrusionOk="0" h="741" w="641">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6" name="Google Shape;426;p3"/>
            <p:cNvSpPr/>
            <p:nvPr/>
          </p:nvSpPr>
          <p:spPr>
            <a:xfrm>
              <a:off x="1973198" y="3258539"/>
              <a:ext cx="2344821" cy="1882915"/>
            </a:xfrm>
            <a:custGeom>
              <a:rect b="b" l="l" r="r" t="t"/>
              <a:pathLst>
                <a:path extrusionOk="0" h="37878" w="4717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7" name="Google Shape;427;p3"/>
            <p:cNvSpPr/>
            <p:nvPr/>
          </p:nvSpPr>
          <p:spPr>
            <a:xfrm>
              <a:off x="2021714" y="4870287"/>
              <a:ext cx="13471" cy="18442"/>
            </a:xfrm>
            <a:custGeom>
              <a:rect b="b" l="l" r="r" t="t"/>
              <a:pathLst>
                <a:path extrusionOk="0" h="371" w="271">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8" name="Google Shape;428;p3"/>
            <p:cNvSpPr/>
            <p:nvPr/>
          </p:nvSpPr>
          <p:spPr>
            <a:xfrm>
              <a:off x="1112916" y="4369856"/>
              <a:ext cx="286280" cy="771599"/>
            </a:xfrm>
            <a:custGeom>
              <a:rect b="b" l="l" r="r" t="t"/>
              <a:pathLst>
                <a:path extrusionOk="0" h="15522" w="5759">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9" name="Google Shape;429;p3"/>
            <p:cNvSpPr/>
            <p:nvPr/>
          </p:nvSpPr>
          <p:spPr>
            <a:xfrm>
              <a:off x="1151442" y="4383228"/>
              <a:ext cx="35195" cy="115526"/>
            </a:xfrm>
            <a:custGeom>
              <a:rect b="b" l="l" r="r" t="t"/>
              <a:pathLst>
                <a:path extrusionOk="0" h="2324" w="708">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0" name="Google Shape;430;p3"/>
            <p:cNvSpPr/>
            <p:nvPr/>
          </p:nvSpPr>
          <p:spPr>
            <a:xfrm>
              <a:off x="2031756" y="4922134"/>
              <a:ext cx="31864" cy="102154"/>
            </a:xfrm>
            <a:custGeom>
              <a:rect b="b" l="l" r="r" t="t"/>
              <a:pathLst>
                <a:path extrusionOk="0" h="2055" w="641">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1" name="Google Shape;431;p3"/>
            <p:cNvSpPr/>
            <p:nvPr/>
          </p:nvSpPr>
          <p:spPr>
            <a:xfrm>
              <a:off x="4336361" y="4195772"/>
              <a:ext cx="135609" cy="83761"/>
            </a:xfrm>
            <a:custGeom>
              <a:rect b="b" l="l" r="r" t="t"/>
              <a:pathLst>
                <a:path extrusionOk="0" h="1685" w="2728">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2" name="Google Shape;432;p3"/>
            <p:cNvSpPr/>
            <p:nvPr/>
          </p:nvSpPr>
          <p:spPr>
            <a:xfrm>
              <a:off x="2413380" y="4286144"/>
              <a:ext cx="125567" cy="135659"/>
            </a:xfrm>
            <a:custGeom>
              <a:rect b="b" l="l" r="r" t="t"/>
              <a:pathLst>
                <a:path extrusionOk="0" h="2729" w="2526">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3" name="Google Shape;433;p3"/>
            <p:cNvSpPr/>
            <p:nvPr/>
          </p:nvSpPr>
          <p:spPr>
            <a:xfrm>
              <a:off x="4132202"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4" name="Google Shape;434;p3"/>
            <p:cNvSpPr/>
            <p:nvPr/>
          </p:nvSpPr>
          <p:spPr>
            <a:xfrm>
              <a:off x="4041829" y="4192441"/>
              <a:ext cx="127208" cy="88732"/>
            </a:xfrm>
            <a:custGeom>
              <a:rect b="b" l="l" r="r" t="t"/>
              <a:pathLst>
                <a:path extrusionOk="0" h="1785" w="2559">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5" name="Google Shape;435;p3"/>
            <p:cNvSpPr/>
            <p:nvPr/>
          </p:nvSpPr>
          <p:spPr>
            <a:xfrm>
              <a:off x="4209153" y="4430105"/>
              <a:ext cx="127258" cy="122237"/>
            </a:xfrm>
            <a:custGeom>
              <a:rect b="b" l="l" r="r" t="t"/>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6" name="Google Shape;436;p3"/>
            <p:cNvSpPr/>
            <p:nvPr/>
          </p:nvSpPr>
          <p:spPr>
            <a:xfrm>
              <a:off x="4237637"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7" name="Google Shape;437;p3"/>
            <p:cNvSpPr/>
            <p:nvPr/>
          </p:nvSpPr>
          <p:spPr>
            <a:xfrm>
              <a:off x="3896179" y="4195772"/>
              <a:ext cx="132278" cy="80381"/>
            </a:xfrm>
            <a:custGeom>
              <a:rect b="b" l="l" r="r" t="t"/>
              <a:pathLst>
                <a:path extrusionOk="0" h="1617" w="2661">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8" name="Google Shape;438;p3"/>
            <p:cNvSpPr/>
            <p:nvPr/>
          </p:nvSpPr>
          <p:spPr>
            <a:xfrm>
              <a:off x="2699560"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9" name="Google Shape;439;p3"/>
            <p:cNvSpPr/>
            <p:nvPr/>
          </p:nvSpPr>
          <p:spPr>
            <a:xfrm>
              <a:off x="3005823" y="4195772"/>
              <a:ext cx="137299" cy="80381"/>
            </a:xfrm>
            <a:custGeom>
              <a:rect b="b" l="l" r="r" t="t"/>
              <a:pathLst>
                <a:path extrusionOk="0" h="1617" w="2762">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0" name="Google Shape;440;p3"/>
            <p:cNvSpPr/>
            <p:nvPr/>
          </p:nvSpPr>
          <p:spPr>
            <a:xfrm>
              <a:off x="4092037" y="4568994"/>
              <a:ext cx="128898" cy="123927"/>
            </a:xfrm>
            <a:custGeom>
              <a:rect b="b" l="l" r="r" t="t"/>
              <a:pathLst>
                <a:path extrusionOk="0" h="2493" w="2593">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1" name="Google Shape;441;p3"/>
            <p:cNvSpPr/>
            <p:nvPr/>
          </p:nvSpPr>
          <p:spPr>
            <a:xfrm>
              <a:off x="3608358" y="4192441"/>
              <a:ext cx="127208" cy="88732"/>
            </a:xfrm>
            <a:custGeom>
              <a:rect b="b" l="l" r="r" t="t"/>
              <a:pathLst>
                <a:path extrusionOk="0" h="1785" w="2559">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2" name="Google Shape;442;p3"/>
            <p:cNvSpPr/>
            <p:nvPr/>
          </p:nvSpPr>
          <p:spPr>
            <a:xfrm>
              <a:off x="3154755" y="4195772"/>
              <a:ext cx="137299" cy="80381"/>
            </a:xfrm>
            <a:custGeom>
              <a:rect b="b" l="l" r="r" t="t"/>
              <a:pathLst>
                <a:path extrusionOk="0" h="1617" w="2762">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3" name="Google Shape;443;p3"/>
            <p:cNvSpPr/>
            <p:nvPr/>
          </p:nvSpPr>
          <p:spPr>
            <a:xfrm>
              <a:off x="2562311" y="4192441"/>
              <a:ext cx="127258" cy="88732"/>
            </a:xfrm>
            <a:custGeom>
              <a:rect b="b" l="l" r="r" t="t"/>
              <a:pathLst>
                <a:path extrusionOk="0" h="1785" w="256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4" name="Google Shape;444;p3"/>
            <p:cNvSpPr/>
            <p:nvPr/>
          </p:nvSpPr>
          <p:spPr>
            <a:xfrm>
              <a:off x="3748938" y="4195772"/>
              <a:ext cx="133919" cy="80381"/>
            </a:xfrm>
            <a:custGeom>
              <a:rect b="b" l="l" r="r" t="t"/>
              <a:pathLst>
                <a:path extrusionOk="0" h="1617" w="2694">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5" name="Google Shape;445;p3"/>
            <p:cNvSpPr/>
            <p:nvPr/>
          </p:nvSpPr>
          <p:spPr>
            <a:xfrm>
              <a:off x="3790744" y="4430105"/>
              <a:ext cx="113886" cy="123877"/>
            </a:xfrm>
            <a:custGeom>
              <a:rect b="b" l="l" r="r" t="t"/>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6" name="Google Shape;446;p3"/>
            <p:cNvSpPr/>
            <p:nvPr/>
          </p:nvSpPr>
          <p:spPr>
            <a:xfrm>
              <a:off x="3822559" y="4476981"/>
              <a:ext cx="38525" cy="40215"/>
            </a:xfrm>
            <a:custGeom>
              <a:rect b="b" l="l" r="r" t="t"/>
              <a:pathLst>
                <a:path extrusionOk="0" h="809" w="775">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7" name="Google Shape;447;p3"/>
            <p:cNvSpPr/>
            <p:nvPr/>
          </p:nvSpPr>
          <p:spPr>
            <a:xfrm>
              <a:off x="3750579" y="4711264"/>
              <a:ext cx="113886" cy="123927"/>
            </a:xfrm>
            <a:custGeom>
              <a:rect b="b" l="l" r="r" t="t"/>
              <a:pathLst>
                <a:path extrusionOk="0" h="2493" w="2291">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8" name="Google Shape;448;p3"/>
            <p:cNvSpPr/>
            <p:nvPr/>
          </p:nvSpPr>
          <p:spPr>
            <a:xfrm>
              <a:off x="3859394" y="4615871"/>
              <a:ext cx="36835" cy="43546"/>
            </a:xfrm>
            <a:custGeom>
              <a:rect b="b" l="l" r="r" t="t"/>
              <a:pathLst>
                <a:path extrusionOk="0" h="876" w="741">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9" name="Google Shape;449;p3"/>
            <p:cNvSpPr/>
            <p:nvPr/>
          </p:nvSpPr>
          <p:spPr>
            <a:xfrm>
              <a:off x="3780703" y="443343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0" name="Google Shape;450;p3"/>
            <p:cNvSpPr/>
            <p:nvPr/>
          </p:nvSpPr>
          <p:spPr>
            <a:xfrm>
              <a:off x="3805806" y="4568994"/>
              <a:ext cx="128948" cy="123927"/>
            </a:xfrm>
            <a:custGeom>
              <a:rect b="b" l="l" r="r" t="t"/>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1" name="Google Shape;451;p3"/>
            <p:cNvSpPr/>
            <p:nvPr/>
          </p:nvSpPr>
          <p:spPr>
            <a:xfrm>
              <a:off x="4066933" y="4426774"/>
              <a:ext cx="125567" cy="135609"/>
            </a:xfrm>
            <a:custGeom>
              <a:rect b="b" l="l" r="r" t="t"/>
              <a:pathLst>
                <a:path extrusionOk="0" h="2728" w="2526">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2" name="Google Shape;452;p3"/>
            <p:cNvSpPr/>
            <p:nvPr/>
          </p:nvSpPr>
          <p:spPr>
            <a:xfrm>
              <a:off x="3951407" y="4570684"/>
              <a:ext cx="115576" cy="123877"/>
            </a:xfrm>
            <a:custGeom>
              <a:rect b="b" l="l" r="r" t="t"/>
              <a:pathLst>
                <a:path extrusionOk="0" h="2492" w="2325">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3" name="Google Shape;453;p3"/>
            <p:cNvSpPr/>
            <p:nvPr/>
          </p:nvSpPr>
          <p:spPr>
            <a:xfrm>
              <a:off x="3961448" y="4473601"/>
              <a:ext cx="45236" cy="36885"/>
            </a:xfrm>
            <a:custGeom>
              <a:rect b="b" l="l" r="r" t="t"/>
              <a:pathLst>
                <a:path extrusionOk="0" h="742" w="91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4" name="Google Shape;454;p3"/>
            <p:cNvSpPr/>
            <p:nvPr/>
          </p:nvSpPr>
          <p:spPr>
            <a:xfrm>
              <a:off x="3922973" y="4428414"/>
              <a:ext cx="128948" cy="123927"/>
            </a:xfrm>
            <a:custGeom>
              <a:rect b="b" l="l" r="r" t="t"/>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5" name="Google Shape;455;p3"/>
            <p:cNvSpPr/>
            <p:nvPr/>
          </p:nvSpPr>
          <p:spPr>
            <a:xfrm>
              <a:off x="4247679" y="4873617"/>
              <a:ext cx="45236" cy="30174"/>
            </a:xfrm>
            <a:custGeom>
              <a:rect b="b" l="l" r="r" t="t"/>
              <a:pathLst>
                <a:path extrusionOk="0" h="607" w="91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6" name="Google Shape;456;p3"/>
            <p:cNvSpPr/>
            <p:nvPr/>
          </p:nvSpPr>
          <p:spPr>
            <a:xfrm>
              <a:off x="4386568" y="4353104"/>
              <a:ext cx="56968" cy="40215"/>
            </a:xfrm>
            <a:custGeom>
              <a:rect b="b" l="l" r="r" t="t"/>
              <a:pathLst>
                <a:path extrusionOk="0" h="809" w="1146">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7" name="Google Shape;457;p3"/>
            <p:cNvSpPr/>
            <p:nvPr/>
          </p:nvSpPr>
          <p:spPr>
            <a:xfrm>
              <a:off x="4165657" y="4704553"/>
              <a:ext cx="309693" cy="138989"/>
            </a:xfrm>
            <a:custGeom>
              <a:rect b="b" l="l" r="r" t="t"/>
              <a:pathLst>
                <a:path extrusionOk="0" h="2796" w="623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8" name="Google Shape;458;p3"/>
            <p:cNvSpPr/>
            <p:nvPr/>
          </p:nvSpPr>
          <p:spPr>
            <a:xfrm>
              <a:off x="3779062" y="4736368"/>
              <a:ext cx="45236" cy="26843"/>
            </a:xfrm>
            <a:custGeom>
              <a:rect b="b" l="l" r="r" t="t"/>
              <a:pathLst>
                <a:path extrusionOk="0" h="540" w="91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9" name="Google Shape;459;p3"/>
            <p:cNvSpPr/>
            <p:nvPr/>
          </p:nvSpPr>
          <p:spPr>
            <a:xfrm>
              <a:off x="4348093" y="4920494"/>
              <a:ext cx="127258" cy="82021"/>
            </a:xfrm>
            <a:custGeom>
              <a:rect b="b" l="l" r="r" t="t"/>
              <a:pathLst>
                <a:path extrusionOk="0" h="1650" w="256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0" name="Google Shape;460;p3"/>
            <p:cNvSpPr/>
            <p:nvPr/>
          </p:nvSpPr>
          <p:spPr>
            <a:xfrm>
              <a:off x="4204133" y="4851844"/>
              <a:ext cx="123927" cy="149031"/>
            </a:xfrm>
            <a:custGeom>
              <a:rect b="b" l="l" r="r" t="t"/>
              <a:pathLst>
                <a:path extrusionOk="0" h="2998" w="2493">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1" name="Google Shape;461;p3"/>
            <p:cNvSpPr/>
            <p:nvPr/>
          </p:nvSpPr>
          <p:spPr>
            <a:xfrm>
              <a:off x="4344713" y="4932176"/>
              <a:ext cx="8451" cy="70340"/>
            </a:xfrm>
            <a:custGeom>
              <a:rect b="b" l="l" r="r" t="t"/>
              <a:pathLst>
                <a:path extrusionOk="0" h="1415" w="17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2" name="Google Shape;462;p3"/>
            <p:cNvSpPr/>
            <p:nvPr/>
          </p:nvSpPr>
          <p:spPr>
            <a:xfrm>
              <a:off x="4394920" y="4942217"/>
              <a:ext cx="28534" cy="38575"/>
            </a:xfrm>
            <a:custGeom>
              <a:rect b="b" l="l" r="r" t="t"/>
              <a:pathLst>
                <a:path extrusionOk="0" h="776" w="574">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3" name="Google Shape;463;p3"/>
            <p:cNvSpPr/>
            <p:nvPr/>
          </p:nvSpPr>
          <p:spPr>
            <a:xfrm>
              <a:off x="4399940" y="4500394"/>
              <a:ext cx="55327" cy="45236"/>
            </a:xfrm>
            <a:custGeom>
              <a:rect b="b" l="l" r="r" t="t"/>
              <a:pathLst>
                <a:path extrusionOk="0" h="910" w="1113">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4" name="Google Shape;464;p3"/>
            <p:cNvSpPr/>
            <p:nvPr/>
          </p:nvSpPr>
          <p:spPr>
            <a:xfrm>
              <a:off x="4269402" y="4289525"/>
              <a:ext cx="202568" cy="125567"/>
            </a:xfrm>
            <a:custGeom>
              <a:rect b="b" l="l" r="r" t="t"/>
              <a:pathLst>
                <a:path extrusionOk="0" h="2526" w="4075">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5" name="Google Shape;465;p3"/>
            <p:cNvSpPr/>
            <p:nvPr/>
          </p:nvSpPr>
          <p:spPr>
            <a:xfrm>
              <a:off x="4348093" y="4430105"/>
              <a:ext cx="132278" cy="262817"/>
            </a:xfrm>
            <a:custGeom>
              <a:rect b="b" l="l" r="r" t="t"/>
              <a:pathLst>
                <a:path extrusionOk="0" h="5287" w="2661">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6" name="Google Shape;466;p3"/>
            <p:cNvSpPr/>
            <p:nvPr/>
          </p:nvSpPr>
          <p:spPr>
            <a:xfrm>
              <a:off x="4252699" y="4947238"/>
              <a:ext cx="41856" cy="25153"/>
            </a:xfrm>
            <a:custGeom>
              <a:rect b="b" l="l" r="r" t="t"/>
              <a:pathLst>
                <a:path extrusionOk="0" h="506" w="842">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7" name="Google Shape;467;p3"/>
            <p:cNvSpPr/>
            <p:nvPr/>
          </p:nvSpPr>
          <p:spPr>
            <a:xfrm>
              <a:off x="2443504" y="4492043"/>
              <a:ext cx="56918" cy="46877"/>
            </a:xfrm>
            <a:custGeom>
              <a:rect b="b" l="l" r="r" t="t"/>
              <a:pathLst>
                <a:path extrusionOk="0" h="943" w="1145">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8" name="Google Shape;468;p3"/>
            <p:cNvSpPr/>
            <p:nvPr/>
          </p:nvSpPr>
          <p:spPr>
            <a:xfrm>
              <a:off x="4026767" y="4707934"/>
              <a:ext cx="125567" cy="135609"/>
            </a:xfrm>
            <a:custGeom>
              <a:rect b="b" l="l" r="r" t="t"/>
              <a:pathLst>
                <a:path extrusionOk="0" h="2728" w="2526">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9" name="Google Shape;469;p3"/>
            <p:cNvSpPr/>
            <p:nvPr/>
          </p:nvSpPr>
          <p:spPr>
            <a:xfrm>
              <a:off x="2553959" y="4848514"/>
              <a:ext cx="125567" cy="155692"/>
            </a:xfrm>
            <a:custGeom>
              <a:rect b="b" l="l" r="r" t="t"/>
              <a:pathLst>
                <a:path extrusionOk="0" h="3132" w="2526">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0" name="Google Shape;470;p3"/>
            <p:cNvSpPr/>
            <p:nvPr/>
          </p:nvSpPr>
          <p:spPr>
            <a:xfrm>
              <a:off x="2409999" y="4426774"/>
              <a:ext cx="205899" cy="130588"/>
            </a:xfrm>
            <a:custGeom>
              <a:rect b="b" l="l" r="r" t="t"/>
              <a:pathLst>
                <a:path extrusionOk="0" h="2627" w="4142">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1" name="Google Shape;471;p3"/>
            <p:cNvSpPr/>
            <p:nvPr/>
          </p:nvSpPr>
          <p:spPr>
            <a:xfrm>
              <a:off x="2416710" y="4195772"/>
              <a:ext cx="132278" cy="80381"/>
            </a:xfrm>
            <a:custGeom>
              <a:rect b="b" l="l" r="r" t="t"/>
              <a:pathLst>
                <a:path extrusionOk="0" h="1617" w="2661">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2" name="Google Shape;472;p3"/>
            <p:cNvSpPr/>
            <p:nvPr/>
          </p:nvSpPr>
          <p:spPr>
            <a:xfrm>
              <a:off x="2409999" y="4850204"/>
              <a:ext cx="128948" cy="143960"/>
            </a:xfrm>
            <a:custGeom>
              <a:rect b="b" l="l" r="r" t="t"/>
              <a:pathLst>
                <a:path extrusionOk="0" h="2896" w="2594">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3" name="Google Shape;473;p3"/>
            <p:cNvSpPr/>
            <p:nvPr/>
          </p:nvSpPr>
          <p:spPr>
            <a:xfrm>
              <a:off x="3735516" y="4850204"/>
              <a:ext cx="160712" cy="143960"/>
            </a:xfrm>
            <a:custGeom>
              <a:rect b="b" l="l" r="r" t="t"/>
              <a:pathLst>
                <a:path extrusionOk="0" h="2896" w="3233">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4" name="Google Shape;474;p3"/>
            <p:cNvSpPr/>
            <p:nvPr/>
          </p:nvSpPr>
          <p:spPr>
            <a:xfrm>
              <a:off x="3912931" y="4850204"/>
              <a:ext cx="130588" cy="150671"/>
            </a:xfrm>
            <a:custGeom>
              <a:rect b="b" l="l" r="r" t="t"/>
              <a:pathLst>
                <a:path extrusionOk="0" h="3031" w="2627">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5" name="Google Shape;475;p3"/>
            <p:cNvSpPr/>
            <p:nvPr/>
          </p:nvSpPr>
          <p:spPr>
            <a:xfrm>
              <a:off x="3022576" y="4850204"/>
              <a:ext cx="697928" cy="155692"/>
            </a:xfrm>
            <a:custGeom>
              <a:rect b="b" l="l" r="r" t="t"/>
              <a:pathLst>
                <a:path extrusionOk="0" h="3132" w="1404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6" name="Google Shape;476;p3"/>
            <p:cNvSpPr/>
            <p:nvPr/>
          </p:nvSpPr>
          <p:spPr>
            <a:xfrm>
              <a:off x="2843471" y="4845183"/>
              <a:ext cx="169113" cy="157332"/>
            </a:xfrm>
            <a:custGeom>
              <a:rect b="b" l="l" r="r" t="t"/>
              <a:pathLst>
                <a:path extrusionOk="0" h="3165" w="3402">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477" name="Google Shape;477;p3"/>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5200"/>
              <a:buNone/>
              <a:defRPr b="0" sz="5200">
                <a:solidFill>
                  <a:schemeClr val="lt1"/>
                </a:solidFill>
              </a:defRPr>
            </a:lvl1pPr>
            <a:lvl2pPr lvl="1" rtl="0" algn="ctr">
              <a:spcBef>
                <a:spcPts val="0"/>
              </a:spcBef>
              <a:spcAft>
                <a:spcPts val="0"/>
              </a:spcAft>
              <a:buClr>
                <a:schemeClr val="lt1"/>
              </a:buClr>
              <a:buSzPts val="5200"/>
              <a:buNone/>
              <a:defRPr b="0" sz="5200">
                <a:solidFill>
                  <a:schemeClr val="lt1"/>
                </a:solidFill>
              </a:defRPr>
            </a:lvl2pPr>
            <a:lvl3pPr lvl="2" rtl="0" algn="ctr">
              <a:spcBef>
                <a:spcPts val="0"/>
              </a:spcBef>
              <a:spcAft>
                <a:spcPts val="0"/>
              </a:spcAft>
              <a:buClr>
                <a:schemeClr val="lt1"/>
              </a:buClr>
              <a:buSzPts val="5200"/>
              <a:buNone/>
              <a:defRPr b="0" sz="5200">
                <a:solidFill>
                  <a:schemeClr val="lt1"/>
                </a:solidFill>
              </a:defRPr>
            </a:lvl3pPr>
            <a:lvl4pPr lvl="3" rtl="0" algn="ctr">
              <a:spcBef>
                <a:spcPts val="0"/>
              </a:spcBef>
              <a:spcAft>
                <a:spcPts val="0"/>
              </a:spcAft>
              <a:buClr>
                <a:schemeClr val="lt1"/>
              </a:buClr>
              <a:buSzPts val="5200"/>
              <a:buNone/>
              <a:defRPr b="0" sz="5200">
                <a:solidFill>
                  <a:schemeClr val="lt1"/>
                </a:solidFill>
              </a:defRPr>
            </a:lvl4pPr>
            <a:lvl5pPr lvl="4" rtl="0" algn="ctr">
              <a:spcBef>
                <a:spcPts val="0"/>
              </a:spcBef>
              <a:spcAft>
                <a:spcPts val="0"/>
              </a:spcAft>
              <a:buClr>
                <a:schemeClr val="lt1"/>
              </a:buClr>
              <a:buSzPts val="5200"/>
              <a:buNone/>
              <a:defRPr b="0" sz="5200">
                <a:solidFill>
                  <a:schemeClr val="lt1"/>
                </a:solidFill>
              </a:defRPr>
            </a:lvl5pPr>
            <a:lvl6pPr lvl="5" rtl="0" algn="ctr">
              <a:spcBef>
                <a:spcPts val="0"/>
              </a:spcBef>
              <a:spcAft>
                <a:spcPts val="0"/>
              </a:spcAft>
              <a:buClr>
                <a:schemeClr val="lt1"/>
              </a:buClr>
              <a:buSzPts val="5200"/>
              <a:buNone/>
              <a:defRPr b="0" sz="5200">
                <a:solidFill>
                  <a:schemeClr val="lt1"/>
                </a:solidFill>
              </a:defRPr>
            </a:lvl6pPr>
            <a:lvl7pPr lvl="6" rtl="0" algn="ctr">
              <a:spcBef>
                <a:spcPts val="0"/>
              </a:spcBef>
              <a:spcAft>
                <a:spcPts val="0"/>
              </a:spcAft>
              <a:buClr>
                <a:schemeClr val="lt1"/>
              </a:buClr>
              <a:buSzPts val="5200"/>
              <a:buNone/>
              <a:defRPr b="0" sz="5200">
                <a:solidFill>
                  <a:schemeClr val="lt1"/>
                </a:solidFill>
              </a:defRPr>
            </a:lvl7pPr>
            <a:lvl8pPr lvl="7" rtl="0" algn="ctr">
              <a:spcBef>
                <a:spcPts val="0"/>
              </a:spcBef>
              <a:spcAft>
                <a:spcPts val="0"/>
              </a:spcAft>
              <a:buClr>
                <a:schemeClr val="lt1"/>
              </a:buClr>
              <a:buSzPts val="5200"/>
              <a:buNone/>
              <a:defRPr b="0" sz="5200">
                <a:solidFill>
                  <a:schemeClr val="lt1"/>
                </a:solidFill>
              </a:defRPr>
            </a:lvl8pPr>
            <a:lvl9pPr lvl="8" rtl="0" algn="ctr">
              <a:spcBef>
                <a:spcPts val="0"/>
              </a:spcBef>
              <a:spcAft>
                <a:spcPts val="0"/>
              </a:spcAft>
              <a:buClr>
                <a:schemeClr val="lt1"/>
              </a:buClr>
              <a:buSzPts val="5200"/>
              <a:buNone/>
              <a:defRPr b="0" sz="5200">
                <a:solidFill>
                  <a:schemeClr val="lt1"/>
                </a:solidFill>
              </a:defRPr>
            </a:lvl9pPr>
          </a:lstStyle>
          <a:p/>
        </p:txBody>
      </p:sp>
      <p:sp>
        <p:nvSpPr>
          <p:cNvPr id="478" name="Google Shape;478;p3"/>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lgn="ctr">
              <a:spcBef>
                <a:spcPts val="0"/>
              </a:spcBef>
              <a:spcAft>
                <a:spcPts val="0"/>
              </a:spcAft>
              <a:buClr>
                <a:schemeClr val="dk1"/>
              </a:buClr>
              <a:buSzPts val="1600"/>
              <a:buNone/>
              <a:defRPr sz="1600"/>
            </a:lvl2pPr>
            <a:lvl3pPr lvl="2" rtl="0" algn="ctr">
              <a:spcBef>
                <a:spcPts val="0"/>
              </a:spcBef>
              <a:spcAft>
                <a:spcPts val="0"/>
              </a:spcAft>
              <a:buClr>
                <a:schemeClr val="dk1"/>
              </a:buClr>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79" name="Google Shape;479;p3"/>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80" name="Shape 480"/>
        <p:cNvGrpSpPr/>
        <p:nvPr/>
      </p:nvGrpSpPr>
      <p:grpSpPr>
        <a:xfrm>
          <a:off x="0" y="0"/>
          <a:ext cx="0" cy="0"/>
          <a:chOff x="0" y="0"/>
          <a:chExt cx="0" cy="0"/>
        </a:xfrm>
      </p:grpSpPr>
      <p:sp>
        <p:nvSpPr>
          <p:cNvPr id="481" name="Google Shape;481;p4"/>
          <p:cNvSpPr txBox="1"/>
          <p:nvPr>
            <p:ph idx="1" type="body"/>
          </p:nvPr>
        </p:nvSpPr>
        <p:spPr>
          <a:xfrm>
            <a:off x="1832400" y="1990350"/>
            <a:ext cx="5479200" cy="819900"/>
          </a:xfrm>
          <a:prstGeom prst="rect">
            <a:avLst/>
          </a:prstGeom>
        </p:spPr>
        <p:txBody>
          <a:bodyPr anchorCtr="0" anchor="ctr" bIns="91425" lIns="91425" spcFirstLastPara="1" rIns="91425" wrap="square" tIns="91425">
            <a:noAutofit/>
          </a:bodyPr>
          <a:lstStyle>
            <a:lvl1pPr indent="-355600" lvl="0" marL="457200" rtl="0" algn="ctr">
              <a:spcBef>
                <a:spcPts val="600"/>
              </a:spcBef>
              <a:spcAft>
                <a:spcPts val="0"/>
              </a:spcAft>
              <a:buSzPts val="2000"/>
              <a:buChar char="✖"/>
              <a:defRPr i="1" sz="2000">
                <a:solidFill>
                  <a:schemeClr val="accent1"/>
                </a:solidFill>
              </a:defRPr>
            </a:lvl1pPr>
            <a:lvl2pPr indent="-355600" lvl="1" marL="914400" rtl="0" algn="ctr">
              <a:spcBef>
                <a:spcPts val="0"/>
              </a:spcBef>
              <a:spcAft>
                <a:spcPts val="0"/>
              </a:spcAft>
              <a:buSzPts val="2000"/>
              <a:buChar char="○"/>
              <a:defRPr i="1" sz="2000">
                <a:solidFill>
                  <a:schemeClr val="accent1"/>
                </a:solidFill>
              </a:defRPr>
            </a:lvl2pPr>
            <a:lvl3pPr indent="-355600" lvl="2" marL="1371600" rtl="0" algn="ctr">
              <a:spcBef>
                <a:spcPts val="0"/>
              </a:spcBef>
              <a:spcAft>
                <a:spcPts val="0"/>
              </a:spcAft>
              <a:buSzPts val="2000"/>
              <a:buChar char="■"/>
              <a:defRPr i="1" sz="2000">
                <a:solidFill>
                  <a:schemeClr val="accent1"/>
                </a:solidFill>
              </a:defRPr>
            </a:lvl3pPr>
            <a:lvl4pPr indent="-355600" lvl="3" marL="1828800" rtl="0" algn="ctr">
              <a:spcBef>
                <a:spcPts val="0"/>
              </a:spcBef>
              <a:spcAft>
                <a:spcPts val="0"/>
              </a:spcAft>
              <a:buClr>
                <a:schemeClr val="accent1"/>
              </a:buClr>
              <a:buSzPts val="2000"/>
              <a:buChar char="●"/>
              <a:defRPr i="1" sz="2000">
                <a:solidFill>
                  <a:schemeClr val="accent1"/>
                </a:solidFill>
              </a:defRPr>
            </a:lvl4pPr>
            <a:lvl5pPr indent="-355600" lvl="4" marL="2286000" rtl="0" algn="ctr">
              <a:spcBef>
                <a:spcPts val="0"/>
              </a:spcBef>
              <a:spcAft>
                <a:spcPts val="0"/>
              </a:spcAft>
              <a:buClr>
                <a:schemeClr val="accent1"/>
              </a:buClr>
              <a:buSzPts val="2000"/>
              <a:buChar char="○"/>
              <a:defRPr i="1" sz="2000">
                <a:solidFill>
                  <a:schemeClr val="accent1"/>
                </a:solidFill>
              </a:defRPr>
            </a:lvl5pPr>
            <a:lvl6pPr indent="-355600" lvl="5" marL="2743200" rtl="0" algn="ctr">
              <a:spcBef>
                <a:spcPts val="0"/>
              </a:spcBef>
              <a:spcAft>
                <a:spcPts val="0"/>
              </a:spcAft>
              <a:buClr>
                <a:schemeClr val="accent1"/>
              </a:buClr>
              <a:buSzPts val="2000"/>
              <a:buChar char="■"/>
              <a:defRPr i="1" sz="2000">
                <a:solidFill>
                  <a:schemeClr val="accent1"/>
                </a:solidFill>
              </a:defRPr>
            </a:lvl6pPr>
            <a:lvl7pPr indent="-355600" lvl="6" marL="3200400" rtl="0" algn="ctr">
              <a:spcBef>
                <a:spcPts val="0"/>
              </a:spcBef>
              <a:spcAft>
                <a:spcPts val="0"/>
              </a:spcAft>
              <a:buClr>
                <a:schemeClr val="accent1"/>
              </a:buClr>
              <a:buSzPts val="2000"/>
              <a:buChar char="●"/>
              <a:defRPr i="1" sz="2000">
                <a:solidFill>
                  <a:schemeClr val="accent1"/>
                </a:solidFill>
              </a:defRPr>
            </a:lvl7pPr>
            <a:lvl8pPr indent="-355600" lvl="7" marL="3657600" rtl="0" algn="ctr">
              <a:spcBef>
                <a:spcPts val="0"/>
              </a:spcBef>
              <a:spcAft>
                <a:spcPts val="0"/>
              </a:spcAft>
              <a:buClr>
                <a:schemeClr val="accent1"/>
              </a:buClr>
              <a:buSzPts val="2000"/>
              <a:buChar char="○"/>
              <a:defRPr i="1" sz="2000">
                <a:solidFill>
                  <a:schemeClr val="accent1"/>
                </a:solidFill>
              </a:defRPr>
            </a:lvl8pPr>
            <a:lvl9pPr indent="-355600" lvl="8" marL="4114800" rtl="0" algn="ctr">
              <a:spcBef>
                <a:spcPts val="0"/>
              </a:spcBef>
              <a:spcAft>
                <a:spcPts val="0"/>
              </a:spcAft>
              <a:buClr>
                <a:schemeClr val="accent1"/>
              </a:buClr>
              <a:buSzPts val="2000"/>
              <a:buChar char="■"/>
              <a:defRPr i="1" sz="2000">
                <a:solidFill>
                  <a:schemeClr val="accent1"/>
                </a:solidFill>
              </a:defRPr>
            </a:lvl9pPr>
          </a:lstStyle>
          <a:p/>
        </p:txBody>
      </p:sp>
      <p:sp>
        <p:nvSpPr>
          <p:cNvPr id="482" name="Google Shape;482;p4"/>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rtl="0">
              <a:buNone/>
              <a:defRPr>
                <a:solidFill>
                  <a:srgbClr val="F55D4B"/>
                </a:solidFill>
              </a:defRPr>
            </a:lvl1pPr>
            <a:lvl2pPr lvl="1" rtl="0">
              <a:buNone/>
              <a:defRPr>
                <a:solidFill>
                  <a:srgbClr val="F55D4B"/>
                </a:solidFill>
              </a:defRPr>
            </a:lvl2pPr>
            <a:lvl3pPr lvl="2" rtl="0">
              <a:buNone/>
              <a:defRPr>
                <a:solidFill>
                  <a:srgbClr val="F55D4B"/>
                </a:solidFill>
              </a:defRPr>
            </a:lvl3pPr>
            <a:lvl4pPr lvl="3" rtl="0">
              <a:buNone/>
              <a:defRPr>
                <a:solidFill>
                  <a:srgbClr val="F55D4B"/>
                </a:solidFill>
              </a:defRPr>
            </a:lvl4pPr>
            <a:lvl5pPr lvl="4" rtl="0">
              <a:buNone/>
              <a:defRPr>
                <a:solidFill>
                  <a:srgbClr val="F55D4B"/>
                </a:solidFill>
              </a:defRPr>
            </a:lvl5pPr>
            <a:lvl6pPr lvl="5" rtl="0">
              <a:buNone/>
              <a:defRPr>
                <a:solidFill>
                  <a:srgbClr val="F55D4B"/>
                </a:solidFill>
              </a:defRPr>
            </a:lvl6pPr>
            <a:lvl7pPr lvl="6" rtl="0">
              <a:buNone/>
              <a:defRPr>
                <a:solidFill>
                  <a:srgbClr val="F55D4B"/>
                </a:solidFill>
              </a:defRPr>
            </a:lvl7pPr>
            <a:lvl8pPr lvl="7" rtl="0">
              <a:buNone/>
              <a:defRPr>
                <a:solidFill>
                  <a:srgbClr val="F55D4B"/>
                </a:solidFill>
              </a:defRPr>
            </a:lvl8pPr>
            <a:lvl9pPr lvl="8" rtl="0">
              <a:buNone/>
              <a:defRPr>
                <a:solidFill>
                  <a:srgbClr val="F55D4B"/>
                </a:solidFill>
              </a:defRPr>
            </a:lvl9pPr>
          </a:lstStyle>
          <a:p>
            <a:pPr indent="0" lvl="0" marL="0" rtl="0" algn="r">
              <a:spcBef>
                <a:spcPts val="0"/>
              </a:spcBef>
              <a:spcAft>
                <a:spcPts val="0"/>
              </a:spcAft>
              <a:buNone/>
            </a:pPr>
            <a:fld id="{00000000-1234-1234-1234-123412341234}" type="slidenum">
              <a:rPr lang="en"/>
              <a:t>‹#›</a:t>
            </a:fld>
            <a:endParaRPr/>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rect b="b" l="l" r="r" t="t"/>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5" name="Google Shape;485;p4"/>
            <p:cNvSpPr/>
            <p:nvPr/>
          </p:nvSpPr>
          <p:spPr>
            <a:xfrm>
              <a:off x="1045264" y="-6007"/>
              <a:ext cx="7118300" cy="2100014"/>
            </a:xfrm>
            <a:custGeom>
              <a:rect b="b" l="l" r="r" t="t"/>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6" name="Google Shape;486;p4"/>
            <p:cNvSpPr/>
            <p:nvPr/>
          </p:nvSpPr>
          <p:spPr>
            <a:xfrm>
              <a:off x="1324836" y="-6007"/>
              <a:ext cx="487541" cy="711252"/>
            </a:xfrm>
            <a:custGeom>
              <a:rect b="b" l="l" r="r" t="t"/>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rect b="b" l="l" r="r" t="t"/>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9" name="Google Shape;489;p4"/>
            <p:cNvSpPr/>
            <p:nvPr/>
          </p:nvSpPr>
          <p:spPr>
            <a:xfrm>
              <a:off x="-7997" y="4374956"/>
              <a:ext cx="310857" cy="96246"/>
            </a:xfrm>
            <a:custGeom>
              <a:rect b="b" l="l" r="r" t="t"/>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0" name="Google Shape;490;p4"/>
            <p:cNvSpPr/>
            <p:nvPr/>
          </p:nvSpPr>
          <p:spPr>
            <a:xfrm>
              <a:off x="-7997" y="4187113"/>
              <a:ext cx="257188" cy="62703"/>
            </a:xfrm>
            <a:custGeom>
              <a:rect b="b" l="l" r="r" t="t"/>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1" name="Google Shape;491;p4"/>
            <p:cNvSpPr/>
            <p:nvPr/>
          </p:nvSpPr>
          <p:spPr>
            <a:xfrm>
              <a:off x="-7997" y="4238524"/>
              <a:ext cx="261705" cy="85087"/>
            </a:xfrm>
            <a:custGeom>
              <a:rect b="b" l="l" r="r" t="t"/>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2" name="Google Shape;492;p4"/>
            <p:cNvSpPr/>
            <p:nvPr/>
          </p:nvSpPr>
          <p:spPr>
            <a:xfrm>
              <a:off x="-7997" y="4634336"/>
              <a:ext cx="373494" cy="98505"/>
            </a:xfrm>
            <a:custGeom>
              <a:rect b="b" l="l" r="r" t="t"/>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3" name="Google Shape;493;p4"/>
            <p:cNvSpPr/>
            <p:nvPr/>
          </p:nvSpPr>
          <p:spPr>
            <a:xfrm>
              <a:off x="-7997" y="4558348"/>
              <a:ext cx="225903" cy="69345"/>
            </a:xfrm>
            <a:custGeom>
              <a:rect b="b" l="l" r="r" t="t"/>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4" name="Google Shape;494;p4"/>
            <p:cNvSpPr/>
            <p:nvPr/>
          </p:nvSpPr>
          <p:spPr>
            <a:xfrm>
              <a:off x="-7997" y="4685813"/>
              <a:ext cx="382461" cy="93988"/>
            </a:xfrm>
            <a:custGeom>
              <a:rect b="b" l="l" r="r" t="t"/>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5" name="Google Shape;495;p4"/>
            <p:cNvSpPr/>
            <p:nvPr/>
          </p:nvSpPr>
          <p:spPr>
            <a:xfrm>
              <a:off x="1658012" y="4408499"/>
              <a:ext cx="382461" cy="335500"/>
            </a:xfrm>
            <a:custGeom>
              <a:rect b="b" l="l" r="r" t="t"/>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6" name="Google Shape;496;p4"/>
            <p:cNvSpPr/>
            <p:nvPr/>
          </p:nvSpPr>
          <p:spPr>
            <a:xfrm>
              <a:off x="-7997" y="4735032"/>
              <a:ext cx="375752" cy="102888"/>
            </a:xfrm>
            <a:custGeom>
              <a:rect b="b" l="l" r="r" t="t"/>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7" name="Google Shape;497;p4"/>
            <p:cNvSpPr/>
            <p:nvPr/>
          </p:nvSpPr>
          <p:spPr>
            <a:xfrm>
              <a:off x="-7997" y="3985853"/>
              <a:ext cx="216936" cy="73862"/>
            </a:xfrm>
            <a:custGeom>
              <a:rect b="b" l="l" r="r" t="t"/>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8" name="Google Shape;498;p4"/>
            <p:cNvSpPr/>
            <p:nvPr/>
          </p:nvSpPr>
          <p:spPr>
            <a:xfrm>
              <a:off x="-7997" y="4424175"/>
              <a:ext cx="324275" cy="93988"/>
            </a:xfrm>
            <a:custGeom>
              <a:rect b="b" l="l" r="r" t="t"/>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9" name="Google Shape;499;p4"/>
            <p:cNvSpPr/>
            <p:nvPr/>
          </p:nvSpPr>
          <p:spPr>
            <a:xfrm>
              <a:off x="-7997" y="4030555"/>
              <a:ext cx="216936" cy="67153"/>
            </a:xfrm>
            <a:custGeom>
              <a:rect b="b" l="l" r="r" t="t"/>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0" name="Google Shape;500;p4"/>
            <p:cNvSpPr/>
            <p:nvPr/>
          </p:nvSpPr>
          <p:spPr>
            <a:xfrm>
              <a:off x="-7997" y="4126735"/>
              <a:ext cx="239320" cy="73862"/>
            </a:xfrm>
            <a:custGeom>
              <a:rect b="b" l="l" r="r" t="t"/>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1" name="Google Shape;501;p4"/>
            <p:cNvSpPr/>
            <p:nvPr/>
          </p:nvSpPr>
          <p:spPr>
            <a:xfrm>
              <a:off x="-7997" y="4310127"/>
              <a:ext cx="143140" cy="53736"/>
            </a:xfrm>
            <a:custGeom>
              <a:rect b="b" l="l" r="r" t="t"/>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2" name="Google Shape;502;p4"/>
            <p:cNvSpPr/>
            <p:nvPr/>
          </p:nvSpPr>
          <p:spPr>
            <a:xfrm>
              <a:off x="-7997" y="4075257"/>
              <a:ext cx="248287" cy="91796"/>
            </a:xfrm>
            <a:custGeom>
              <a:rect b="b" l="l" r="r" t="t"/>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3" name="Google Shape;503;p4"/>
            <p:cNvSpPr/>
            <p:nvPr/>
          </p:nvSpPr>
          <p:spPr>
            <a:xfrm>
              <a:off x="381106" y="3464768"/>
              <a:ext cx="715702" cy="201327"/>
            </a:xfrm>
            <a:custGeom>
              <a:rect b="b" l="l" r="r" t="t"/>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4" name="Google Shape;504;p4"/>
            <p:cNvSpPr/>
            <p:nvPr/>
          </p:nvSpPr>
          <p:spPr>
            <a:xfrm>
              <a:off x="1067649" y="4327995"/>
              <a:ext cx="51477" cy="26901"/>
            </a:xfrm>
            <a:custGeom>
              <a:rect b="b" l="l" r="r" t="t"/>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5" name="Google Shape;505;p4"/>
            <p:cNvSpPr/>
            <p:nvPr/>
          </p:nvSpPr>
          <p:spPr>
            <a:xfrm>
              <a:off x="2042664" y="4482294"/>
              <a:ext cx="64895" cy="24643"/>
            </a:xfrm>
            <a:custGeom>
              <a:rect b="b" l="l" r="r" t="t"/>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6" name="Google Shape;506;p4"/>
            <p:cNvSpPr/>
            <p:nvPr/>
          </p:nvSpPr>
          <p:spPr>
            <a:xfrm>
              <a:off x="-7997" y="3247832"/>
              <a:ext cx="2193869" cy="2010543"/>
            </a:xfrm>
            <a:custGeom>
              <a:rect b="b" l="l" r="r" t="t"/>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7" name="Google Shape;507;p4"/>
            <p:cNvSpPr/>
            <p:nvPr/>
          </p:nvSpPr>
          <p:spPr>
            <a:xfrm>
              <a:off x="-7997" y="4793152"/>
              <a:ext cx="360076" cy="109664"/>
            </a:xfrm>
            <a:custGeom>
              <a:rect b="b" l="l" r="r" t="t"/>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rect b="b" l="l" r="r" t="t"/>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0" name="Google Shape;510;p4"/>
            <p:cNvSpPr/>
            <p:nvPr/>
          </p:nvSpPr>
          <p:spPr>
            <a:xfrm>
              <a:off x="8682257" y="3929925"/>
              <a:ext cx="102955" cy="118564"/>
            </a:xfrm>
            <a:custGeom>
              <a:rect b="b" l="l" r="r" t="t"/>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1" name="Google Shape;511;p4"/>
            <p:cNvSpPr/>
            <p:nvPr/>
          </p:nvSpPr>
          <p:spPr>
            <a:xfrm>
              <a:off x="8805272" y="2999611"/>
              <a:ext cx="107405" cy="26901"/>
            </a:xfrm>
            <a:custGeom>
              <a:rect b="b" l="l" r="r" t="t"/>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2" name="Google Shape;512;p4"/>
            <p:cNvSpPr/>
            <p:nvPr/>
          </p:nvSpPr>
          <p:spPr>
            <a:xfrm>
              <a:off x="8443004" y="2878855"/>
              <a:ext cx="688868" cy="1216595"/>
            </a:xfrm>
            <a:custGeom>
              <a:rect b="b" l="l" r="r" t="t"/>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3" name="Google Shape;513;p4"/>
            <p:cNvSpPr/>
            <p:nvPr/>
          </p:nvSpPr>
          <p:spPr>
            <a:xfrm>
              <a:off x="8498931" y="3035413"/>
              <a:ext cx="583721" cy="914704"/>
            </a:xfrm>
            <a:custGeom>
              <a:rect b="b" l="l" r="r" t="t"/>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4" name="Google Shape;514;p4"/>
            <p:cNvSpPr/>
            <p:nvPr/>
          </p:nvSpPr>
          <p:spPr>
            <a:xfrm>
              <a:off x="8845524" y="2961618"/>
              <a:ext cx="20192" cy="20192"/>
            </a:xfrm>
            <a:custGeom>
              <a:rect b="b" l="l" r="r" t="t"/>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rect b="b" l="l" r="r" t="t"/>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7" name="Google Shape;517;p4"/>
            <p:cNvSpPr/>
            <p:nvPr/>
          </p:nvSpPr>
          <p:spPr>
            <a:xfrm>
              <a:off x="6457170" y="4802119"/>
              <a:ext cx="333242" cy="1894170"/>
            </a:xfrm>
            <a:custGeom>
              <a:rect b="b" l="l" r="r" t="t"/>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8" name="Google Shape;518;p4"/>
            <p:cNvSpPr/>
            <p:nvPr/>
          </p:nvSpPr>
          <p:spPr>
            <a:xfrm>
              <a:off x="8109762" y="4967577"/>
              <a:ext cx="60511" cy="60444"/>
            </a:xfrm>
            <a:custGeom>
              <a:rect b="b" l="l" r="r" t="t"/>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9" name="Google Shape;519;p4"/>
            <p:cNvSpPr/>
            <p:nvPr/>
          </p:nvSpPr>
          <p:spPr>
            <a:xfrm>
              <a:off x="6797054" y="5021247"/>
              <a:ext cx="2354943" cy="156624"/>
            </a:xfrm>
            <a:custGeom>
              <a:rect b="b" l="l" r="r" t="t"/>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0" name="Google Shape;520;p4"/>
            <p:cNvSpPr/>
            <p:nvPr/>
          </p:nvSpPr>
          <p:spPr>
            <a:xfrm>
              <a:off x="6785895" y="4797602"/>
              <a:ext cx="2366102" cy="170042"/>
            </a:xfrm>
            <a:custGeom>
              <a:rect b="b" l="l" r="r" t="t"/>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1" name="Google Shape;521;p4"/>
            <p:cNvSpPr/>
            <p:nvPr/>
          </p:nvSpPr>
          <p:spPr>
            <a:xfrm>
              <a:off x="8024808" y="4983253"/>
              <a:ext cx="31351" cy="31351"/>
            </a:xfrm>
            <a:custGeom>
              <a:rect b="b" l="l" r="r" t="t"/>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2" name="Google Shape;522;p4"/>
            <p:cNvSpPr/>
            <p:nvPr/>
          </p:nvSpPr>
          <p:spPr>
            <a:xfrm>
              <a:off x="8239485" y="6776727"/>
              <a:ext cx="93988" cy="67153"/>
            </a:xfrm>
            <a:custGeom>
              <a:rect b="b" l="l" r="r" t="t"/>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3" name="Google Shape;523;p4"/>
            <p:cNvSpPr/>
            <p:nvPr/>
          </p:nvSpPr>
          <p:spPr>
            <a:xfrm>
              <a:off x="7863799" y="6727574"/>
              <a:ext cx="290798" cy="96180"/>
            </a:xfrm>
            <a:custGeom>
              <a:rect b="b" l="l" r="r" t="t"/>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4" name="Google Shape;524;p4"/>
            <p:cNvSpPr/>
            <p:nvPr/>
          </p:nvSpPr>
          <p:spPr>
            <a:xfrm>
              <a:off x="6705391" y="6564308"/>
              <a:ext cx="2446606" cy="190168"/>
            </a:xfrm>
            <a:custGeom>
              <a:rect b="b" l="l" r="r" t="t"/>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5" name="Google Shape;525;p4"/>
            <p:cNvSpPr/>
            <p:nvPr/>
          </p:nvSpPr>
          <p:spPr>
            <a:xfrm>
              <a:off x="7671506" y="6765568"/>
              <a:ext cx="85021" cy="22451"/>
            </a:xfrm>
            <a:custGeom>
              <a:rect b="b" l="l" r="r" t="t"/>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6" name="Google Shape;526;p4"/>
            <p:cNvSpPr/>
            <p:nvPr/>
          </p:nvSpPr>
          <p:spPr>
            <a:xfrm>
              <a:off x="7678215" y="6696223"/>
              <a:ext cx="87279" cy="20192"/>
            </a:xfrm>
            <a:custGeom>
              <a:rect b="b" l="l" r="r" t="t"/>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7" name="Google Shape;527;p4"/>
            <p:cNvSpPr/>
            <p:nvPr/>
          </p:nvSpPr>
          <p:spPr>
            <a:xfrm>
              <a:off x="7687116" y="6729766"/>
              <a:ext cx="91796" cy="29159"/>
            </a:xfrm>
            <a:custGeom>
              <a:rect b="b" l="l" r="r" t="t"/>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8" name="Google Shape;528;p4"/>
            <p:cNvSpPr/>
            <p:nvPr/>
          </p:nvSpPr>
          <p:spPr>
            <a:xfrm>
              <a:off x="6445945" y="6685064"/>
              <a:ext cx="1552095" cy="178942"/>
            </a:xfrm>
            <a:custGeom>
              <a:rect b="b" l="l" r="r" t="t"/>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rect b="b" l="l" r="r" t="t"/>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1" name="Google Shape;531;p4"/>
            <p:cNvSpPr/>
            <p:nvPr/>
          </p:nvSpPr>
          <p:spPr>
            <a:xfrm>
              <a:off x="1409791" y="2120775"/>
              <a:ext cx="35868" cy="35802"/>
            </a:xfrm>
            <a:custGeom>
              <a:rect b="b" l="l" r="r" t="t"/>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2" name="Google Shape;532;p4"/>
            <p:cNvSpPr/>
            <p:nvPr/>
          </p:nvSpPr>
          <p:spPr>
            <a:xfrm>
              <a:off x="792593" y="1261999"/>
              <a:ext cx="619523" cy="565853"/>
            </a:xfrm>
            <a:custGeom>
              <a:rect b="b" l="l" r="r" t="t"/>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3" name="Google Shape;533;p4"/>
            <p:cNvSpPr/>
            <p:nvPr/>
          </p:nvSpPr>
          <p:spPr>
            <a:xfrm>
              <a:off x="969210" y="1727156"/>
              <a:ext cx="210294" cy="53736"/>
            </a:xfrm>
            <a:custGeom>
              <a:rect b="b" l="l" r="r" t="t"/>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4" name="Google Shape;534;p4"/>
            <p:cNvSpPr/>
            <p:nvPr/>
          </p:nvSpPr>
          <p:spPr>
            <a:xfrm>
              <a:off x="1798894" y="1999953"/>
              <a:ext cx="62703" cy="134306"/>
            </a:xfrm>
            <a:custGeom>
              <a:rect b="b" l="l" r="r" t="t"/>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5" name="Google Shape;535;p4"/>
            <p:cNvSpPr/>
            <p:nvPr/>
          </p:nvSpPr>
          <p:spPr>
            <a:xfrm>
              <a:off x="1197372" y="1776375"/>
              <a:ext cx="73862" cy="31351"/>
            </a:xfrm>
            <a:custGeom>
              <a:rect b="b" l="l" r="r" t="t"/>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6" name="Google Shape;536;p4"/>
            <p:cNvSpPr/>
            <p:nvPr/>
          </p:nvSpPr>
          <p:spPr>
            <a:xfrm>
              <a:off x="799302" y="1767408"/>
              <a:ext cx="64895" cy="33610"/>
            </a:xfrm>
            <a:custGeom>
              <a:rect b="b" l="l" r="r" t="t"/>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7" name="Google Shape;537;p4"/>
            <p:cNvSpPr/>
            <p:nvPr/>
          </p:nvSpPr>
          <p:spPr>
            <a:xfrm>
              <a:off x="1322578" y="1836753"/>
              <a:ext cx="143207" cy="51477"/>
            </a:xfrm>
            <a:custGeom>
              <a:rect b="b" l="l" r="r" t="t"/>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8" name="Google Shape;538;p4"/>
            <p:cNvSpPr/>
            <p:nvPr/>
          </p:nvSpPr>
          <p:spPr>
            <a:xfrm>
              <a:off x="1684846" y="2181153"/>
              <a:ext cx="66" cy="66"/>
            </a:xfrm>
            <a:custGeom>
              <a:rect b="b" l="l" r="r" t="t"/>
              <a:pathLst>
                <a:path extrusionOk="0" h="1" w="1">
                  <a:moveTo>
                    <a:pt x="1" y="0"/>
                  </a:moveTo>
                  <a:lnTo>
                    <a:pt x="1" y="0"/>
                  </a:lnTo>
                  <a:lnTo>
                    <a:pt x="1" y="0"/>
                  </a:lnTo>
                  <a:lnTo>
                    <a:pt x="1" y="0"/>
                  </a:lnTo>
                  <a:lnTo>
                    <a:pt x="1" y="0"/>
                  </a:lnTo>
                  <a:lnTo>
                    <a:pt x="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9" name="Google Shape;539;p4"/>
            <p:cNvSpPr/>
            <p:nvPr/>
          </p:nvSpPr>
          <p:spPr>
            <a:xfrm>
              <a:off x="1660270" y="2158769"/>
              <a:ext cx="26901" cy="26901"/>
            </a:xfrm>
            <a:custGeom>
              <a:rect b="b" l="l" r="r" t="t"/>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0" name="Google Shape;540;p4"/>
            <p:cNvSpPr/>
            <p:nvPr/>
          </p:nvSpPr>
          <p:spPr>
            <a:xfrm>
              <a:off x="750083" y="1865779"/>
              <a:ext cx="304215" cy="250546"/>
            </a:xfrm>
            <a:custGeom>
              <a:rect b="b" l="l" r="r" t="t"/>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1" name="Google Shape;541;p4"/>
            <p:cNvSpPr/>
            <p:nvPr/>
          </p:nvSpPr>
          <p:spPr>
            <a:xfrm>
              <a:off x="1635694" y="2129676"/>
              <a:ext cx="89471" cy="100697"/>
            </a:xfrm>
            <a:custGeom>
              <a:rect b="b" l="l" r="r" t="t"/>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2" name="Google Shape;542;p4"/>
            <p:cNvSpPr/>
            <p:nvPr/>
          </p:nvSpPr>
          <p:spPr>
            <a:xfrm>
              <a:off x="870839" y="1984344"/>
              <a:ext cx="38060" cy="35802"/>
            </a:xfrm>
            <a:custGeom>
              <a:rect b="b" l="l" r="r" t="t"/>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3" name="Google Shape;543;p4"/>
            <p:cNvSpPr/>
            <p:nvPr/>
          </p:nvSpPr>
          <p:spPr>
            <a:xfrm>
              <a:off x="369880" y="1765149"/>
              <a:ext cx="266221" cy="257254"/>
            </a:xfrm>
            <a:custGeom>
              <a:rect b="b" l="l" r="r" t="t"/>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4" name="Google Shape;544;p4"/>
            <p:cNvSpPr/>
            <p:nvPr/>
          </p:nvSpPr>
          <p:spPr>
            <a:xfrm>
              <a:off x="305052" y="1677937"/>
              <a:ext cx="1538677" cy="673192"/>
            </a:xfrm>
            <a:custGeom>
              <a:rect b="b" l="l" r="r" t="t"/>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5" name="Google Shape;545;p4"/>
            <p:cNvSpPr/>
            <p:nvPr/>
          </p:nvSpPr>
          <p:spPr>
            <a:xfrm>
              <a:off x="428066" y="1821077"/>
              <a:ext cx="143207" cy="156624"/>
            </a:xfrm>
            <a:custGeom>
              <a:rect b="b" l="l" r="r" t="t"/>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6" name="Google Shape;546;p4"/>
            <p:cNvSpPr/>
            <p:nvPr/>
          </p:nvSpPr>
          <p:spPr>
            <a:xfrm>
              <a:off x="1586475" y="2076007"/>
              <a:ext cx="190168" cy="201327"/>
            </a:xfrm>
            <a:custGeom>
              <a:rect b="b" l="l" r="r" t="t"/>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rect b="b" l="l" r="r" t="t"/>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9" name="Google Shape;549;p4"/>
            <p:cNvSpPr/>
            <p:nvPr/>
          </p:nvSpPr>
          <p:spPr>
            <a:xfrm>
              <a:off x="3581275" y="5472986"/>
              <a:ext cx="154366" cy="152108"/>
            </a:xfrm>
            <a:custGeom>
              <a:rect b="b" l="l" r="r" t="t"/>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0" name="Google Shape;550;p4"/>
            <p:cNvSpPr/>
            <p:nvPr/>
          </p:nvSpPr>
          <p:spPr>
            <a:xfrm>
              <a:off x="3418009" y="6016389"/>
              <a:ext cx="40318" cy="38127"/>
            </a:xfrm>
            <a:custGeom>
              <a:rect b="b" l="l" r="r" t="t"/>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1" name="Google Shape;551;p4"/>
            <p:cNvSpPr/>
            <p:nvPr/>
          </p:nvSpPr>
          <p:spPr>
            <a:xfrm>
              <a:off x="3744475" y="5765909"/>
              <a:ext cx="147724" cy="152174"/>
            </a:xfrm>
            <a:custGeom>
              <a:rect b="b" l="l" r="r" t="t"/>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2" name="Google Shape;552;p4"/>
            <p:cNvSpPr/>
            <p:nvPr/>
          </p:nvSpPr>
          <p:spPr>
            <a:xfrm>
              <a:off x="3579017" y="5790552"/>
              <a:ext cx="158816" cy="149916"/>
            </a:xfrm>
            <a:custGeom>
              <a:rect b="b" l="l" r="r" t="t"/>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3" name="Google Shape;553;p4"/>
            <p:cNvSpPr/>
            <p:nvPr/>
          </p:nvSpPr>
          <p:spPr>
            <a:xfrm>
              <a:off x="3527606" y="5636253"/>
              <a:ext cx="154366" cy="167783"/>
            </a:xfrm>
            <a:custGeom>
              <a:rect b="b" l="l" r="r" t="t"/>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4" name="Google Shape;554;p4"/>
            <p:cNvSpPr/>
            <p:nvPr/>
          </p:nvSpPr>
          <p:spPr>
            <a:xfrm>
              <a:off x="3326346" y="5604901"/>
              <a:ext cx="33610" cy="44835"/>
            </a:xfrm>
            <a:custGeom>
              <a:rect b="b" l="l" r="r" t="t"/>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5" name="Google Shape;555;p4"/>
            <p:cNvSpPr/>
            <p:nvPr/>
          </p:nvSpPr>
          <p:spPr>
            <a:xfrm>
              <a:off x="3259259" y="5517688"/>
              <a:ext cx="152108" cy="167783"/>
            </a:xfrm>
            <a:custGeom>
              <a:rect b="b" l="l" r="r" t="t"/>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6" name="Google Shape;556;p4"/>
            <p:cNvSpPr/>
            <p:nvPr/>
          </p:nvSpPr>
          <p:spPr>
            <a:xfrm>
              <a:off x="2621869" y="5935884"/>
              <a:ext cx="138757" cy="152174"/>
            </a:xfrm>
            <a:custGeom>
              <a:rect b="b" l="l" r="r" t="t"/>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7" name="Google Shape;557;p4"/>
            <p:cNvSpPr/>
            <p:nvPr/>
          </p:nvSpPr>
          <p:spPr>
            <a:xfrm>
              <a:off x="2626319" y="6152820"/>
              <a:ext cx="44835" cy="35868"/>
            </a:xfrm>
            <a:custGeom>
              <a:rect b="b" l="l" r="r" t="t"/>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8" name="Google Shape;558;p4"/>
            <p:cNvSpPr/>
            <p:nvPr/>
          </p:nvSpPr>
          <p:spPr>
            <a:xfrm>
              <a:off x="2469827" y="6177397"/>
              <a:ext cx="35802" cy="35868"/>
            </a:xfrm>
            <a:custGeom>
              <a:rect b="b" l="l" r="r" t="t"/>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9" name="Google Shape;559;p4"/>
            <p:cNvSpPr/>
            <p:nvPr/>
          </p:nvSpPr>
          <p:spPr>
            <a:xfrm>
              <a:off x="2568199" y="6101409"/>
              <a:ext cx="158883" cy="147657"/>
            </a:xfrm>
            <a:custGeom>
              <a:rect b="b" l="l" r="r" t="t"/>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0" name="Google Shape;560;p4"/>
            <p:cNvSpPr/>
            <p:nvPr/>
          </p:nvSpPr>
          <p:spPr>
            <a:xfrm>
              <a:off x="2418350" y="6125986"/>
              <a:ext cx="145465" cy="147657"/>
            </a:xfrm>
            <a:custGeom>
              <a:rect b="b" l="l" r="r" t="t"/>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1" name="Google Shape;561;p4"/>
            <p:cNvSpPr/>
            <p:nvPr/>
          </p:nvSpPr>
          <p:spPr>
            <a:xfrm>
              <a:off x="2409449" y="6143853"/>
              <a:ext cx="31351" cy="134240"/>
            </a:xfrm>
            <a:custGeom>
              <a:rect b="b" l="l" r="r" t="t"/>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2" name="Google Shape;562;p4"/>
            <p:cNvSpPr/>
            <p:nvPr/>
          </p:nvSpPr>
          <p:spPr>
            <a:xfrm>
              <a:off x="2518980" y="6011938"/>
              <a:ext cx="42577" cy="62703"/>
            </a:xfrm>
            <a:custGeom>
              <a:rect b="b" l="l" r="r" t="t"/>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3" name="Google Shape;563;p4"/>
            <p:cNvSpPr/>
            <p:nvPr/>
          </p:nvSpPr>
          <p:spPr>
            <a:xfrm>
              <a:off x="2458602" y="5953819"/>
              <a:ext cx="156624" cy="156558"/>
            </a:xfrm>
            <a:custGeom>
              <a:rect b="b" l="l" r="r" t="t"/>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4" name="Google Shape;564;p4"/>
            <p:cNvSpPr/>
            <p:nvPr/>
          </p:nvSpPr>
          <p:spPr>
            <a:xfrm>
              <a:off x="3051224" y="6025356"/>
              <a:ext cx="156624" cy="154366"/>
            </a:xfrm>
            <a:custGeom>
              <a:rect b="b" l="l" r="r" t="t"/>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5" name="Google Shape;565;p4"/>
            <p:cNvSpPr/>
            <p:nvPr/>
          </p:nvSpPr>
          <p:spPr>
            <a:xfrm>
              <a:off x="3368790" y="5982845"/>
              <a:ext cx="158883" cy="145465"/>
            </a:xfrm>
            <a:custGeom>
              <a:rect b="b" l="l" r="r" t="t"/>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6" name="Google Shape;566;p4"/>
            <p:cNvSpPr/>
            <p:nvPr/>
          </p:nvSpPr>
          <p:spPr>
            <a:xfrm>
              <a:off x="2729207" y="6072316"/>
              <a:ext cx="152174" cy="167783"/>
            </a:xfrm>
            <a:custGeom>
              <a:rect b="b" l="l" r="r" t="t"/>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7" name="Google Shape;567;p4"/>
            <p:cNvSpPr/>
            <p:nvPr/>
          </p:nvSpPr>
          <p:spPr>
            <a:xfrm>
              <a:off x="2782877" y="6125986"/>
              <a:ext cx="42577" cy="51477"/>
            </a:xfrm>
            <a:custGeom>
              <a:rect b="b" l="l" r="r" t="t"/>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8" name="Google Shape;568;p4"/>
            <p:cNvSpPr/>
            <p:nvPr/>
          </p:nvSpPr>
          <p:spPr>
            <a:xfrm>
              <a:off x="3418009" y="5499821"/>
              <a:ext cx="154366" cy="145399"/>
            </a:xfrm>
            <a:custGeom>
              <a:rect b="b" l="l" r="r" t="t"/>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9" name="Google Shape;569;p4"/>
            <p:cNvSpPr/>
            <p:nvPr/>
          </p:nvSpPr>
          <p:spPr>
            <a:xfrm>
              <a:off x="1982286" y="5929176"/>
              <a:ext cx="49285" cy="55994"/>
            </a:xfrm>
            <a:custGeom>
              <a:rect b="b" l="l" r="r" t="t"/>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0" name="Google Shape;570;p4"/>
            <p:cNvSpPr/>
            <p:nvPr/>
          </p:nvSpPr>
          <p:spPr>
            <a:xfrm>
              <a:off x="1906233" y="6354081"/>
              <a:ext cx="156624" cy="187909"/>
            </a:xfrm>
            <a:custGeom>
              <a:rect b="b" l="l" r="r" t="t"/>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1" name="Google Shape;571;p4"/>
            <p:cNvSpPr/>
            <p:nvPr/>
          </p:nvSpPr>
          <p:spPr>
            <a:xfrm>
              <a:off x="1977836" y="6029806"/>
              <a:ext cx="158816" cy="149916"/>
            </a:xfrm>
            <a:custGeom>
              <a:rect b="b" l="l" r="r" t="t"/>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2" name="Google Shape;572;p4"/>
            <p:cNvSpPr/>
            <p:nvPr/>
          </p:nvSpPr>
          <p:spPr>
            <a:xfrm>
              <a:off x="1926359" y="5875506"/>
              <a:ext cx="152174" cy="167783"/>
            </a:xfrm>
            <a:custGeom>
              <a:rect b="b" l="l" r="r" t="t"/>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3" name="Google Shape;573;p4"/>
            <p:cNvSpPr/>
            <p:nvPr/>
          </p:nvSpPr>
          <p:spPr>
            <a:xfrm>
              <a:off x="2946143" y="5571358"/>
              <a:ext cx="147657" cy="147657"/>
            </a:xfrm>
            <a:custGeom>
              <a:rect b="b" l="l" r="r" t="t"/>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4" name="Google Shape;574;p4"/>
            <p:cNvSpPr/>
            <p:nvPr/>
          </p:nvSpPr>
          <p:spPr>
            <a:xfrm>
              <a:off x="1745224" y="6383174"/>
              <a:ext cx="161075" cy="170042"/>
            </a:xfrm>
            <a:custGeom>
              <a:rect b="b" l="l" r="r" t="t"/>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5" name="Google Shape;575;p4"/>
            <p:cNvSpPr/>
            <p:nvPr/>
          </p:nvSpPr>
          <p:spPr>
            <a:xfrm>
              <a:off x="4267818" y="5524397"/>
              <a:ext cx="590430" cy="979599"/>
            </a:xfrm>
            <a:custGeom>
              <a:rect b="b" l="l" r="r" t="t"/>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6" name="Google Shape;576;p4"/>
            <p:cNvSpPr/>
            <p:nvPr/>
          </p:nvSpPr>
          <p:spPr>
            <a:xfrm>
              <a:off x="2458602" y="5638445"/>
              <a:ext cx="152174" cy="165591"/>
            </a:xfrm>
            <a:custGeom>
              <a:rect b="b" l="l" r="r" t="t"/>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7" name="Google Shape;577;p4"/>
            <p:cNvSpPr/>
            <p:nvPr/>
          </p:nvSpPr>
          <p:spPr>
            <a:xfrm>
              <a:off x="2617418" y="5618318"/>
              <a:ext cx="154366" cy="147657"/>
            </a:xfrm>
            <a:custGeom>
              <a:rect b="b" l="l" r="r" t="t"/>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8" name="Google Shape;578;p4"/>
            <p:cNvSpPr/>
            <p:nvPr/>
          </p:nvSpPr>
          <p:spPr>
            <a:xfrm>
              <a:off x="2143294" y="5913567"/>
              <a:ext cx="51544" cy="42510"/>
            </a:xfrm>
            <a:custGeom>
              <a:rect b="b" l="l" r="r" t="t"/>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9" name="Google Shape;579;p4"/>
            <p:cNvSpPr/>
            <p:nvPr/>
          </p:nvSpPr>
          <p:spPr>
            <a:xfrm>
              <a:off x="2780685" y="5591484"/>
              <a:ext cx="154366" cy="152174"/>
            </a:xfrm>
            <a:custGeom>
              <a:rect b="b" l="l" r="r" t="t"/>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0" name="Google Shape;580;p4"/>
            <p:cNvSpPr/>
            <p:nvPr/>
          </p:nvSpPr>
          <p:spPr>
            <a:xfrm>
              <a:off x="2845513" y="5676505"/>
              <a:ext cx="26901" cy="40318"/>
            </a:xfrm>
            <a:custGeom>
              <a:rect b="b" l="l" r="r" t="t"/>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1" name="Google Shape;581;p4"/>
            <p:cNvSpPr/>
            <p:nvPr/>
          </p:nvSpPr>
          <p:spPr>
            <a:xfrm>
              <a:off x="2686697" y="5701081"/>
              <a:ext cx="33676" cy="40318"/>
            </a:xfrm>
            <a:custGeom>
              <a:rect b="b" l="l" r="r" t="t"/>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2" name="Google Shape;582;p4"/>
            <p:cNvSpPr/>
            <p:nvPr/>
          </p:nvSpPr>
          <p:spPr>
            <a:xfrm>
              <a:off x="2087367" y="5855380"/>
              <a:ext cx="154432" cy="147657"/>
            </a:xfrm>
            <a:custGeom>
              <a:rect b="b" l="l" r="r" t="t"/>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3" name="Google Shape;583;p4"/>
            <p:cNvSpPr/>
            <p:nvPr/>
          </p:nvSpPr>
          <p:spPr>
            <a:xfrm>
              <a:off x="2523497" y="5721207"/>
              <a:ext cx="40318" cy="58186"/>
            </a:xfrm>
            <a:custGeom>
              <a:rect b="b" l="l" r="r" t="t"/>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4" name="Google Shape;584;p4"/>
            <p:cNvSpPr/>
            <p:nvPr/>
          </p:nvSpPr>
          <p:spPr>
            <a:xfrm>
              <a:off x="2145553" y="5692114"/>
              <a:ext cx="147657" cy="145465"/>
            </a:xfrm>
            <a:custGeom>
              <a:rect b="b" l="l" r="r" t="t"/>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5" name="Google Shape;585;p4"/>
            <p:cNvSpPr/>
            <p:nvPr/>
          </p:nvSpPr>
          <p:spPr>
            <a:xfrm>
              <a:off x="1725098" y="5989554"/>
              <a:ext cx="64961" cy="53736"/>
            </a:xfrm>
            <a:custGeom>
              <a:rect b="b" l="l" r="r" t="t"/>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6" name="Google Shape;586;p4"/>
            <p:cNvSpPr/>
            <p:nvPr/>
          </p:nvSpPr>
          <p:spPr>
            <a:xfrm>
              <a:off x="2639736" y="5506529"/>
              <a:ext cx="161141" cy="111855"/>
            </a:xfrm>
            <a:custGeom>
              <a:rect b="b" l="l" r="r" t="t"/>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7" name="Google Shape;587;p4"/>
            <p:cNvSpPr/>
            <p:nvPr/>
          </p:nvSpPr>
          <p:spPr>
            <a:xfrm>
              <a:off x="2798552" y="5484145"/>
              <a:ext cx="161075" cy="111922"/>
            </a:xfrm>
            <a:custGeom>
              <a:rect b="b" l="l" r="r" t="t"/>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8" name="Google Shape;588;p4"/>
            <p:cNvSpPr/>
            <p:nvPr/>
          </p:nvSpPr>
          <p:spPr>
            <a:xfrm>
              <a:off x="3462711" y="5390224"/>
              <a:ext cx="152174" cy="100697"/>
            </a:xfrm>
            <a:custGeom>
              <a:rect b="b" l="l" r="r" t="t"/>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9" name="Google Shape;589;p4"/>
            <p:cNvSpPr/>
            <p:nvPr/>
          </p:nvSpPr>
          <p:spPr>
            <a:xfrm>
              <a:off x="2979687" y="5457310"/>
              <a:ext cx="145399" cy="111922"/>
            </a:xfrm>
            <a:custGeom>
              <a:rect b="b" l="l" r="r" t="t"/>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0" name="Google Shape;590;p4"/>
            <p:cNvSpPr/>
            <p:nvPr/>
          </p:nvSpPr>
          <p:spPr>
            <a:xfrm>
              <a:off x="2304303" y="5557940"/>
              <a:ext cx="163333" cy="105213"/>
            </a:xfrm>
            <a:custGeom>
              <a:rect b="b" l="l" r="r" t="t"/>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1" name="Google Shape;591;p4"/>
            <p:cNvSpPr/>
            <p:nvPr/>
          </p:nvSpPr>
          <p:spPr>
            <a:xfrm>
              <a:off x="3299511" y="5412608"/>
              <a:ext cx="156558" cy="102955"/>
            </a:xfrm>
            <a:custGeom>
              <a:rect b="b" l="l" r="r" t="t"/>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2" name="Google Shape;592;p4"/>
            <p:cNvSpPr/>
            <p:nvPr/>
          </p:nvSpPr>
          <p:spPr>
            <a:xfrm>
              <a:off x="3136244" y="5437184"/>
              <a:ext cx="156624" cy="102955"/>
            </a:xfrm>
            <a:custGeom>
              <a:rect b="b" l="l" r="r" t="t"/>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3" name="Google Shape;593;p4"/>
            <p:cNvSpPr/>
            <p:nvPr/>
          </p:nvSpPr>
          <p:spPr>
            <a:xfrm>
              <a:off x="1807861" y="5638445"/>
              <a:ext cx="152108" cy="100697"/>
            </a:xfrm>
            <a:custGeom>
              <a:rect b="b" l="l" r="r" t="t"/>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4" name="Google Shape;594;p4"/>
            <p:cNvSpPr/>
            <p:nvPr/>
          </p:nvSpPr>
          <p:spPr>
            <a:xfrm>
              <a:off x="1971127" y="5607160"/>
              <a:ext cx="163267" cy="107405"/>
            </a:xfrm>
            <a:custGeom>
              <a:rect b="b" l="l" r="r" t="t"/>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5" name="Google Shape;595;p4"/>
            <p:cNvSpPr/>
            <p:nvPr/>
          </p:nvSpPr>
          <p:spPr>
            <a:xfrm>
              <a:off x="1816828" y="5739075"/>
              <a:ext cx="154366" cy="147724"/>
            </a:xfrm>
            <a:custGeom>
              <a:rect b="b" l="l" r="r" t="t"/>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6" name="Google Shape;596;p4"/>
            <p:cNvSpPr/>
            <p:nvPr/>
          </p:nvSpPr>
          <p:spPr>
            <a:xfrm>
              <a:off x="2047115" y="5783843"/>
              <a:ext cx="42577" cy="51477"/>
            </a:xfrm>
            <a:custGeom>
              <a:rect b="b" l="l" r="r" t="t"/>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7" name="Google Shape;597;p4"/>
            <p:cNvSpPr/>
            <p:nvPr/>
          </p:nvSpPr>
          <p:spPr>
            <a:xfrm>
              <a:off x="2136586" y="5584775"/>
              <a:ext cx="158883" cy="107405"/>
            </a:xfrm>
            <a:custGeom>
              <a:rect b="b" l="l" r="r" t="t"/>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8" name="Google Shape;598;p4"/>
            <p:cNvSpPr/>
            <p:nvPr/>
          </p:nvSpPr>
          <p:spPr>
            <a:xfrm>
              <a:off x="1980028" y="5712240"/>
              <a:ext cx="154366" cy="152174"/>
            </a:xfrm>
            <a:custGeom>
              <a:rect b="b" l="l" r="r" t="t"/>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9" name="Google Shape;599;p4"/>
            <p:cNvSpPr/>
            <p:nvPr/>
          </p:nvSpPr>
          <p:spPr>
            <a:xfrm>
              <a:off x="2357972" y="5739075"/>
              <a:ext cx="44835" cy="49285"/>
            </a:xfrm>
            <a:custGeom>
              <a:rect b="b" l="l" r="r" t="t"/>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0" name="Google Shape;600;p4"/>
            <p:cNvSpPr/>
            <p:nvPr/>
          </p:nvSpPr>
          <p:spPr>
            <a:xfrm>
              <a:off x="2297594" y="5667538"/>
              <a:ext cx="156624" cy="147657"/>
            </a:xfrm>
            <a:custGeom>
              <a:rect b="b" l="l" r="r" t="t"/>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1" name="Google Shape;601;p4"/>
            <p:cNvSpPr/>
            <p:nvPr/>
          </p:nvSpPr>
          <p:spPr>
            <a:xfrm>
              <a:off x="2472019" y="5535622"/>
              <a:ext cx="158883" cy="105147"/>
            </a:xfrm>
            <a:custGeom>
              <a:rect b="b" l="l" r="r" t="t"/>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2" name="Google Shape;602;p4"/>
            <p:cNvSpPr/>
            <p:nvPr/>
          </p:nvSpPr>
          <p:spPr>
            <a:xfrm>
              <a:off x="3981537" y="6166238"/>
              <a:ext cx="29159" cy="42577"/>
            </a:xfrm>
            <a:custGeom>
              <a:rect b="b" l="l" r="r" t="t"/>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3" name="Google Shape;603;p4"/>
            <p:cNvSpPr/>
            <p:nvPr/>
          </p:nvSpPr>
          <p:spPr>
            <a:xfrm>
              <a:off x="3921159" y="6163979"/>
              <a:ext cx="18000" cy="78379"/>
            </a:xfrm>
            <a:custGeom>
              <a:rect b="b" l="l" r="r" t="t"/>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4" name="Google Shape;604;p4"/>
            <p:cNvSpPr/>
            <p:nvPr/>
          </p:nvSpPr>
          <p:spPr>
            <a:xfrm>
              <a:off x="3921159" y="6132694"/>
              <a:ext cx="154366" cy="102955"/>
            </a:xfrm>
            <a:custGeom>
              <a:rect b="b" l="l" r="r" t="t"/>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5" name="Google Shape;605;p4"/>
            <p:cNvSpPr/>
            <p:nvPr/>
          </p:nvSpPr>
          <p:spPr>
            <a:xfrm>
              <a:off x="3804920" y="6112568"/>
              <a:ext cx="49219" cy="31351"/>
            </a:xfrm>
            <a:custGeom>
              <a:rect b="b" l="l" r="r" t="t"/>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6" name="Google Shape;606;p4"/>
            <p:cNvSpPr/>
            <p:nvPr/>
          </p:nvSpPr>
          <p:spPr>
            <a:xfrm>
              <a:off x="3623719" y="5358939"/>
              <a:ext cx="165591" cy="109664"/>
            </a:xfrm>
            <a:custGeom>
              <a:rect b="b" l="l" r="r" t="t"/>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7" name="Google Shape;607;p4"/>
            <p:cNvSpPr/>
            <p:nvPr/>
          </p:nvSpPr>
          <p:spPr>
            <a:xfrm>
              <a:off x="3753442" y="6081283"/>
              <a:ext cx="154366" cy="181201"/>
            </a:xfrm>
            <a:custGeom>
              <a:rect b="b" l="l" r="r" t="t"/>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8" name="Google Shape;608;p4"/>
            <p:cNvSpPr/>
            <p:nvPr/>
          </p:nvSpPr>
          <p:spPr>
            <a:xfrm>
              <a:off x="3818337" y="6190814"/>
              <a:ext cx="47027" cy="31418"/>
            </a:xfrm>
            <a:custGeom>
              <a:rect b="b" l="l" r="r" t="t"/>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9" name="Google Shape;609;p4"/>
            <p:cNvSpPr/>
            <p:nvPr/>
          </p:nvSpPr>
          <p:spPr>
            <a:xfrm>
              <a:off x="3605851" y="6172946"/>
              <a:ext cx="154366" cy="107405"/>
            </a:xfrm>
            <a:custGeom>
              <a:rect b="b" l="l" r="r" t="t"/>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0" name="Google Shape;610;p4"/>
            <p:cNvSpPr/>
            <p:nvPr/>
          </p:nvSpPr>
          <p:spPr>
            <a:xfrm>
              <a:off x="3735575" y="5441701"/>
              <a:ext cx="239320" cy="154366"/>
            </a:xfrm>
            <a:custGeom>
              <a:rect b="b" l="l" r="r" t="t"/>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1" name="Google Shape;611;p4"/>
            <p:cNvSpPr/>
            <p:nvPr/>
          </p:nvSpPr>
          <p:spPr>
            <a:xfrm>
              <a:off x="3874198" y="5517688"/>
              <a:ext cx="62703" cy="42577"/>
            </a:xfrm>
            <a:custGeom>
              <a:rect b="b" l="l" r="r" t="t"/>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2" name="Google Shape;612;p4"/>
            <p:cNvSpPr/>
            <p:nvPr/>
          </p:nvSpPr>
          <p:spPr>
            <a:xfrm>
              <a:off x="3791436" y="5336554"/>
              <a:ext cx="156624" cy="109664"/>
            </a:xfrm>
            <a:custGeom>
              <a:rect b="b" l="l" r="r" t="t"/>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3" name="Google Shape;613;p4"/>
            <p:cNvSpPr/>
            <p:nvPr/>
          </p:nvSpPr>
          <p:spPr>
            <a:xfrm>
              <a:off x="3912258" y="5671988"/>
              <a:ext cx="60444" cy="55994"/>
            </a:xfrm>
            <a:custGeom>
              <a:rect b="b" l="l" r="r" t="t"/>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4" name="Google Shape;614;p4"/>
            <p:cNvSpPr/>
            <p:nvPr/>
          </p:nvSpPr>
          <p:spPr>
            <a:xfrm>
              <a:off x="3686356" y="5895632"/>
              <a:ext cx="355626" cy="192426"/>
            </a:xfrm>
            <a:custGeom>
              <a:rect b="b" l="l" r="r" t="t"/>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5" name="Google Shape;615;p4"/>
            <p:cNvSpPr/>
            <p:nvPr/>
          </p:nvSpPr>
          <p:spPr>
            <a:xfrm>
              <a:off x="3842913" y="5591484"/>
              <a:ext cx="185651" cy="297506"/>
            </a:xfrm>
            <a:custGeom>
              <a:rect b="b" l="l" r="r" t="t"/>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6" name="Google Shape;616;p4"/>
            <p:cNvSpPr/>
            <p:nvPr/>
          </p:nvSpPr>
          <p:spPr>
            <a:xfrm>
              <a:off x="1725098" y="6217649"/>
              <a:ext cx="199135" cy="161141"/>
            </a:xfrm>
            <a:custGeom>
              <a:rect b="b" l="l" r="r" t="t"/>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7" name="Google Shape;617;p4"/>
            <p:cNvSpPr/>
            <p:nvPr/>
          </p:nvSpPr>
          <p:spPr>
            <a:xfrm>
              <a:off x="1644594" y="5658571"/>
              <a:ext cx="156624" cy="102955"/>
            </a:xfrm>
            <a:custGeom>
              <a:rect b="b" l="l" r="r" t="t"/>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8" name="Google Shape;618;p4"/>
            <p:cNvSpPr/>
            <p:nvPr/>
          </p:nvSpPr>
          <p:spPr>
            <a:xfrm>
              <a:off x="3666230" y="6210940"/>
              <a:ext cx="26901" cy="40318"/>
            </a:xfrm>
            <a:custGeom>
              <a:rect b="b" l="l" r="r" t="t"/>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9" name="Google Shape;619;p4"/>
            <p:cNvSpPr/>
            <p:nvPr/>
          </p:nvSpPr>
          <p:spPr>
            <a:xfrm>
              <a:off x="1573057" y="5173288"/>
              <a:ext cx="2549428" cy="1442497"/>
            </a:xfrm>
            <a:custGeom>
              <a:rect b="b" l="l" r="r" t="t"/>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0" name="Google Shape;620;p4"/>
            <p:cNvSpPr/>
            <p:nvPr/>
          </p:nvSpPr>
          <p:spPr>
            <a:xfrm>
              <a:off x="1655820" y="5757009"/>
              <a:ext cx="154366" cy="167783"/>
            </a:xfrm>
            <a:custGeom>
              <a:rect b="b" l="l" r="r" t="t"/>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1" name="Google Shape;621;p4"/>
            <p:cNvSpPr/>
            <p:nvPr/>
          </p:nvSpPr>
          <p:spPr>
            <a:xfrm>
              <a:off x="1704972" y="6058899"/>
              <a:ext cx="275122" cy="167783"/>
            </a:xfrm>
            <a:custGeom>
              <a:rect b="b" l="l" r="r" t="t"/>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2" name="Google Shape;622;p4"/>
            <p:cNvSpPr/>
            <p:nvPr/>
          </p:nvSpPr>
          <p:spPr>
            <a:xfrm>
              <a:off x="1678138" y="5897891"/>
              <a:ext cx="239387" cy="167783"/>
            </a:xfrm>
            <a:custGeom>
              <a:rect b="b" l="l" r="r" t="t"/>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3" name="Google Shape;623;p4"/>
            <p:cNvSpPr/>
            <p:nvPr/>
          </p:nvSpPr>
          <p:spPr>
            <a:xfrm>
              <a:off x="2749333" y="5935884"/>
              <a:ext cx="22451" cy="134240"/>
            </a:xfrm>
            <a:custGeom>
              <a:rect b="b" l="l" r="r" t="t"/>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4" name="Google Shape;624;p4"/>
            <p:cNvSpPr/>
            <p:nvPr/>
          </p:nvSpPr>
          <p:spPr>
            <a:xfrm>
              <a:off x="3216748" y="5689922"/>
              <a:ext cx="147657" cy="147657"/>
            </a:xfrm>
            <a:custGeom>
              <a:rect b="b" l="l" r="r" t="t"/>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5" name="Google Shape;625;p4"/>
            <p:cNvSpPr/>
            <p:nvPr/>
          </p:nvSpPr>
          <p:spPr>
            <a:xfrm>
              <a:off x="3418009" y="5721207"/>
              <a:ext cx="49285" cy="42577"/>
            </a:xfrm>
            <a:custGeom>
              <a:rect b="b" l="l" r="r" t="t"/>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6" name="Google Shape;626;p4"/>
            <p:cNvSpPr/>
            <p:nvPr/>
          </p:nvSpPr>
          <p:spPr>
            <a:xfrm>
              <a:off x="3549924" y="5815128"/>
              <a:ext cx="24709" cy="134240"/>
            </a:xfrm>
            <a:custGeom>
              <a:rect b="b" l="l" r="r" t="t"/>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7" name="Google Shape;627;p4"/>
            <p:cNvSpPr/>
            <p:nvPr/>
          </p:nvSpPr>
          <p:spPr>
            <a:xfrm>
              <a:off x="3368790" y="5665279"/>
              <a:ext cx="156624" cy="147724"/>
            </a:xfrm>
            <a:custGeom>
              <a:rect b="b" l="l" r="r" t="t"/>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8" name="Google Shape;628;p4"/>
            <p:cNvSpPr/>
            <p:nvPr/>
          </p:nvSpPr>
          <p:spPr>
            <a:xfrm>
              <a:off x="3422459" y="5815128"/>
              <a:ext cx="138757" cy="154366"/>
            </a:xfrm>
            <a:custGeom>
              <a:rect b="b" l="l" r="r" t="t"/>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9" name="Google Shape;629;p4"/>
            <p:cNvSpPr/>
            <p:nvPr/>
          </p:nvSpPr>
          <p:spPr>
            <a:xfrm>
              <a:off x="3212232" y="6025356"/>
              <a:ext cx="29159" cy="131982"/>
            </a:xfrm>
            <a:custGeom>
              <a:rect b="b" l="l" r="r" t="t"/>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0" name="Google Shape;630;p4"/>
            <p:cNvSpPr/>
            <p:nvPr/>
          </p:nvSpPr>
          <p:spPr>
            <a:xfrm>
              <a:off x="3236875" y="6161787"/>
              <a:ext cx="156624" cy="26901"/>
            </a:xfrm>
            <a:custGeom>
              <a:rect b="b" l="l" r="r" t="t"/>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1" name="Google Shape;631;p4"/>
            <p:cNvSpPr/>
            <p:nvPr/>
          </p:nvSpPr>
          <p:spPr>
            <a:xfrm>
              <a:off x="3010972" y="5651862"/>
              <a:ext cx="29159" cy="44835"/>
            </a:xfrm>
            <a:custGeom>
              <a:rect b="b" l="l" r="r" t="t"/>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2" name="Google Shape;632;p4"/>
            <p:cNvSpPr/>
            <p:nvPr/>
          </p:nvSpPr>
          <p:spPr>
            <a:xfrm>
              <a:off x="3257001" y="6038773"/>
              <a:ext cx="51477" cy="29159"/>
            </a:xfrm>
            <a:custGeom>
              <a:rect b="b" l="l" r="r" t="t"/>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3" name="Google Shape;633;p4"/>
            <p:cNvSpPr/>
            <p:nvPr/>
          </p:nvSpPr>
          <p:spPr>
            <a:xfrm>
              <a:off x="2939435" y="5591484"/>
              <a:ext cx="31351" cy="132048"/>
            </a:xfrm>
            <a:custGeom>
              <a:rect b="b" l="l" r="r" t="t"/>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4" name="Google Shape;634;p4"/>
            <p:cNvSpPr/>
            <p:nvPr/>
          </p:nvSpPr>
          <p:spPr>
            <a:xfrm>
              <a:off x="3111602" y="5772618"/>
              <a:ext cx="13484" cy="40385"/>
            </a:xfrm>
            <a:custGeom>
              <a:rect b="b" l="l" r="r" t="t"/>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5" name="Google Shape;635;p4"/>
            <p:cNvSpPr/>
            <p:nvPr/>
          </p:nvSpPr>
          <p:spPr>
            <a:xfrm>
              <a:off x="3098184" y="5549040"/>
              <a:ext cx="156624" cy="145399"/>
            </a:xfrm>
            <a:custGeom>
              <a:rect b="b" l="l" r="r" t="t"/>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6" name="Google Shape;636;p4"/>
            <p:cNvSpPr/>
            <p:nvPr/>
          </p:nvSpPr>
          <p:spPr>
            <a:xfrm>
              <a:off x="3263709" y="5748042"/>
              <a:ext cx="42577" cy="44769"/>
            </a:xfrm>
            <a:custGeom>
              <a:rect b="b" l="l" r="r" t="t"/>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7" name="Google Shape;637;p4"/>
            <p:cNvSpPr/>
            <p:nvPr/>
          </p:nvSpPr>
          <p:spPr>
            <a:xfrm>
              <a:off x="3169788" y="5627286"/>
              <a:ext cx="35802" cy="38060"/>
            </a:xfrm>
            <a:custGeom>
              <a:rect b="b" l="l" r="r" t="t"/>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8" name="Google Shape;638;p4"/>
            <p:cNvSpPr/>
            <p:nvPr/>
          </p:nvSpPr>
          <p:spPr>
            <a:xfrm>
              <a:off x="2941693" y="5795002"/>
              <a:ext cx="47027" cy="40318"/>
            </a:xfrm>
            <a:custGeom>
              <a:rect b="b" l="l" r="r" t="t"/>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9" name="Google Shape;639;p4"/>
            <p:cNvSpPr/>
            <p:nvPr/>
          </p:nvSpPr>
          <p:spPr>
            <a:xfrm>
              <a:off x="3051224" y="5710048"/>
              <a:ext cx="154366" cy="152108"/>
            </a:xfrm>
            <a:custGeom>
              <a:rect b="b" l="l" r="r" t="t"/>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0" name="Google Shape;640;p4"/>
            <p:cNvSpPr/>
            <p:nvPr/>
          </p:nvSpPr>
          <p:spPr>
            <a:xfrm>
              <a:off x="2946143" y="6110310"/>
              <a:ext cx="47027" cy="38127"/>
            </a:xfrm>
            <a:custGeom>
              <a:rect b="b" l="l" r="r" t="t"/>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1" name="Google Shape;641;p4"/>
            <p:cNvSpPr/>
            <p:nvPr/>
          </p:nvSpPr>
          <p:spPr>
            <a:xfrm>
              <a:off x="2943885" y="5886732"/>
              <a:ext cx="147657" cy="149849"/>
            </a:xfrm>
            <a:custGeom>
              <a:rect b="b" l="l" r="r" t="t"/>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2" name="Google Shape;642;p4"/>
            <p:cNvSpPr/>
            <p:nvPr/>
          </p:nvSpPr>
          <p:spPr>
            <a:xfrm>
              <a:off x="2999813" y="5942593"/>
              <a:ext cx="31351" cy="44835"/>
            </a:xfrm>
            <a:custGeom>
              <a:rect b="b" l="l" r="r" t="t"/>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3" name="Google Shape;643;p4"/>
            <p:cNvSpPr/>
            <p:nvPr/>
          </p:nvSpPr>
          <p:spPr>
            <a:xfrm>
              <a:off x="2890215" y="6052190"/>
              <a:ext cx="152174" cy="147657"/>
            </a:xfrm>
            <a:custGeom>
              <a:rect b="b" l="l" r="r" t="t"/>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4" name="Google Shape;644;p4"/>
            <p:cNvSpPr/>
            <p:nvPr/>
          </p:nvSpPr>
          <p:spPr>
            <a:xfrm>
              <a:off x="2677796" y="5989554"/>
              <a:ext cx="58186" cy="51544"/>
            </a:xfrm>
            <a:custGeom>
              <a:rect b="b" l="l" r="r" t="t"/>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5" name="Google Shape;645;p4"/>
            <p:cNvSpPr/>
            <p:nvPr/>
          </p:nvSpPr>
          <p:spPr>
            <a:xfrm>
              <a:off x="2778426" y="5911308"/>
              <a:ext cx="158816" cy="149916"/>
            </a:xfrm>
            <a:custGeom>
              <a:rect b="b" l="l" r="r" t="t"/>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6" name="Google Shape;646;p4"/>
            <p:cNvSpPr/>
            <p:nvPr/>
          </p:nvSpPr>
          <p:spPr>
            <a:xfrm>
              <a:off x="2847772" y="5969428"/>
              <a:ext cx="42510" cy="42577"/>
            </a:xfrm>
            <a:custGeom>
              <a:rect b="b" l="l" r="r" t="t"/>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7" name="Google Shape;647;p4"/>
            <p:cNvSpPr/>
            <p:nvPr/>
          </p:nvSpPr>
          <p:spPr>
            <a:xfrm>
              <a:off x="3218940" y="6005230"/>
              <a:ext cx="145465" cy="147657"/>
            </a:xfrm>
            <a:custGeom>
              <a:rect b="b" l="l" r="r" t="t"/>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8" name="Google Shape;648;p4"/>
            <p:cNvSpPr/>
            <p:nvPr/>
          </p:nvSpPr>
          <p:spPr>
            <a:xfrm>
              <a:off x="3261451" y="5835254"/>
              <a:ext cx="154366" cy="156624"/>
            </a:xfrm>
            <a:custGeom>
              <a:rect b="b" l="l" r="r" t="t"/>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9" name="Google Shape;649;p4"/>
            <p:cNvSpPr/>
            <p:nvPr/>
          </p:nvSpPr>
          <p:spPr>
            <a:xfrm>
              <a:off x="3328538" y="5895632"/>
              <a:ext cx="42577" cy="49285"/>
            </a:xfrm>
            <a:custGeom>
              <a:rect b="b" l="l" r="r" t="t"/>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0" name="Google Shape;650;p4"/>
            <p:cNvSpPr/>
            <p:nvPr/>
          </p:nvSpPr>
          <p:spPr>
            <a:xfrm>
              <a:off x="3210040" y="5707790"/>
              <a:ext cx="29093" cy="134240"/>
            </a:xfrm>
            <a:custGeom>
              <a:rect b="b" l="l" r="r" t="t"/>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1" name="Google Shape;651;p4"/>
            <p:cNvSpPr/>
            <p:nvPr/>
          </p:nvSpPr>
          <p:spPr>
            <a:xfrm>
              <a:off x="3160821" y="5922467"/>
              <a:ext cx="47027" cy="44835"/>
            </a:xfrm>
            <a:custGeom>
              <a:rect b="b" l="l" r="r" t="t"/>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2" name="Google Shape;652;p4"/>
            <p:cNvSpPr/>
            <p:nvPr/>
          </p:nvSpPr>
          <p:spPr>
            <a:xfrm>
              <a:off x="3093734" y="6081283"/>
              <a:ext cx="58186" cy="44769"/>
            </a:xfrm>
            <a:custGeom>
              <a:rect b="b" l="l" r="r" t="t"/>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3" name="Google Shape;653;p4"/>
            <p:cNvSpPr/>
            <p:nvPr/>
          </p:nvSpPr>
          <p:spPr>
            <a:xfrm>
              <a:off x="3100443" y="5859897"/>
              <a:ext cx="154366" cy="158816"/>
            </a:xfrm>
            <a:custGeom>
              <a:rect b="b" l="l" r="r" t="t"/>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4" name="Google Shape;654;p4"/>
            <p:cNvSpPr/>
            <p:nvPr/>
          </p:nvSpPr>
          <p:spPr>
            <a:xfrm>
              <a:off x="3420267" y="6161787"/>
              <a:ext cx="24643" cy="149849"/>
            </a:xfrm>
            <a:custGeom>
              <a:rect b="b" l="l" r="r" t="t"/>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5" name="Google Shape;655;p4"/>
            <p:cNvSpPr/>
            <p:nvPr/>
          </p:nvSpPr>
          <p:spPr>
            <a:xfrm>
              <a:off x="2138844" y="5710048"/>
              <a:ext cx="31351" cy="134240"/>
            </a:xfrm>
            <a:custGeom>
              <a:rect b="b" l="l" r="r" t="t"/>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6" name="Google Shape;656;p4"/>
            <p:cNvSpPr/>
            <p:nvPr/>
          </p:nvSpPr>
          <p:spPr>
            <a:xfrm>
              <a:off x="2201481" y="5759201"/>
              <a:ext cx="44769" cy="60511"/>
            </a:xfrm>
            <a:custGeom>
              <a:rect b="b" l="l" r="r" t="t"/>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7" name="Google Shape;657;p4"/>
            <p:cNvSpPr/>
            <p:nvPr/>
          </p:nvSpPr>
          <p:spPr>
            <a:xfrm>
              <a:off x="2051631" y="6079025"/>
              <a:ext cx="33610" cy="49285"/>
            </a:xfrm>
            <a:custGeom>
              <a:rect b="b" l="l" r="r" t="t"/>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8" name="Google Shape;658;p4"/>
            <p:cNvSpPr/>
            <p:nvPr/>
          </p:nvSpPr>
          <p:spPr>
            <a:xfrm>
              <a:off x="1928617" y="6190814"/>
              <a:ext cx="152108" cy="167850"/>
            </a:xfrm>
            <a:custGeom>
              <a:rect b="b" l="l" r="r" t="t"/>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9" name="Google Shape;659;p4"/>
            <p:cNvSpPr/>
            <p:nvPr/>
          </p:nvSpPr>
          <p:spPr>
            <a:xfrm>
              <a:off x="2317720" y="5886732"/>
              <a:ext cx="31418" cy="13484"/>
            </a:xfrm>
            <a:custGeom>
              <a:rect b="b" l="l" r="r" t="t"/>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0" name="Google Shape;660;p4"/>
            <p:cNvSpPr/>
            <p:nvPr/>
          </p:nvSpPr>
          <p:spPr>
            <a:xfrm>
              <a:off x="2250633" y="5830804"/>
              <a:ext cx="154366" cy="152108"/>
            </a:xfrm>
            <a:custGeom>
              <a:rect b="b" l="l" r="r" t="t"/>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1" name="Google Shape;661;p4"/>
            <p:cNvSpPr/>
            <p:nvPr/>
          </p:nvSpPr>
          <p:spPr>
            <a:xfrm>
              <a:off x="2313270" y="5895632"/>
              <a:ext cx="35868" cy="42577"/>
            </a:xfrm>
            <a:custGeom>
              <a:rect b="b" l="l" r="r" t="t"/>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2" name="Google Shape;662;p4"/>
            <p:cNvSpPr/>
            <p:nvPr/>
          </p:nvSpPr>
          <p:spPr>
            <a:xfrm>
              <a:off x="2067241" y="6333955"/>
              <a:ext cx="156624" cy="170042"/>
            </a:xfrm>
            <a:custGeom>
              <a:rect b="b" l="l" r="r" t="t"/>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3" name="Google Shape;663;p4"/>
            <p:cNvSpPr/>
            <p:nvPr/>
          </p:nvSpPr>
          <p:spPr>
            <a:xfrm>
              <a:off x="3529798" y="5951560"/>
              <a:ext cx="152174" cy="167783"/>
            </a:xfrm>
            <a:custGeom>
              <a:rect b="b" l="l" r="r" t="t"/>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4" name="Google Shape;664;p4"/>
            <p:cNvSpPr/>
            <p:nvPr/>
          </p:nvSpPr>
          <p:spPr>
            <a:xfrm>
              <a:off x="3424717" y="6125986"/>
              <a:ext cx="161075" cy="185651"/>
            </a:xfrm>
            <a:custGeom>
              <a:rect b="b" l="l" r="r" t="t"/>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5" name="Google Shape;665;p4"/>
            <p:cNvSpPr/>
            <p:nvPr/>
          </p:nvSpPr>
          <p:spPr>
            <a:xfrm>
              <a:off x="2311011" y="6199781"/>
              <a:ext cx="42577" cy="47027"/>
            </a:xfrm>
            <a:custGeom>
              <a:rect b="b" l="l" r="r" t="t"/>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6" name="Google Shape;666;p4"/>
            <p:cNvSpPr/>
            <p:nvPr/>
          </p:nvSpPr>
          <p:spPr>
            <a:xfrm>
              <a:off x="3227907" y="6150562"/>
              <a:ext cx="194618" cy="179009"/>
            </a:xfrm>
            <a:custGeom>
              <a:rect b="b" l="l" r="r" t="t"/>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7" name="Google Shape;667;p4"/>
            <p:cNvSpPr/>
            <p:nvPr/>
          </p:nvSpPr>
          <p:spPr>
            <a:xfrm>
              <a:off x="2429575" y="6190814"/>
              <a:ext cx="798398" cy="270672"/>
            </a:xfrm>
            <a:custGeom>
              <a:rect b="b" l="l" r="r" t="t"/>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8" name="Google Shape;668;p4"/>
            <p:cNvSpPr/>
            <p:nvPr/>
          </p:nvSpPr>
          <p:spPr>
            <a:xfrm>
              <a:off x="2226057" y="6302670"/>
              <a:ext cx="212486" cy="185651"/>
            </a:xfrm>
            <a:custGeom>
              <a:rect b="b" l="l" r="r" t="t"/>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9" name="Google Shape;669;p4"/>
            <p:cNvSpPr/>
            <p:nvPr/>
          </p:nvSpPr>
          <p:spPr>
            <a:xfrm>
              <a:off x="2888024" y="5736883"/>
              <a:ext cx="154366" cy="147657"/>
            </a:xfrm>
            <a:custGeom>
              <a:rect b="b" l="l" r="r" t="t"/>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0" name="Google Shape;670;p4"/>
            <p:cNvSpPr/>
            <p:nvPr/>
          </p:nvSpPr>
          <p:spPr>
            <a:xfrm>
              <a:off x="2416158" y="5808420"/>
              <a:ext cx="147657" cy="147657"/>
            </a:xfrm>
            <a:custGeom>
              <a:rect b="b" l="l" r="r" t="t"/>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1" name="Google Shape;671;p4"/>
            <p:cNvSpPr/>
            <p:nvPr/>
          </p:nvSpPr>
          <p:spPr>
            <a:xfrm>
              <a:off x="2621869" y="5841963"/>
              <a:ext cx="49285" cy="42577"/>
            </a:xfrm>
            <a:custGeom>
              <a:rect b="b" l="l" r="r" t="t"/>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2" name="Google Shape;672;p4"/>
            <p:cNvSpPr/>
            <p:nvPr/>
          </p:nvSpPr>
          <p:spPr>
            <a:xfrm>
              <a:off x="2143294" y="6005230"/>
              <a:ext cx="147657" cy="152108"/>
            </a:xfrm>
            <a:custGeom>
              <a:rect b="b" l="l" r="r" t="t"/>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3" name="Google Shape;673;p4"/>
            <p:cNvSpPr/>
            <p:nvPr/>
          </p:nvSpPr>
          <p:spPr>
            <a:xfrm>
              <a:off x="2409449" y="5828546"/>
              <a:ext cx="29093" cy="132048"/>
            </a:xfrm>
            <a:custGeom>
              <a:rect b="b" l="l" r="r" t="t"/>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4" name="Google Shape;674;p4"/>
            <p:cNvSpPr/>
            <p:nvPr/>
          </p:nvSpPr>
          <p:spPr>
            <a:xfrm>
              <a:off x="2791844" y="5817387"/>
              <a:ext cx="33610" cy="42577"/>
            </a:xfrm>
            <a:custGeom>
              <a:rect b="b" l="l" r="r" t="t"/>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5" name="Google Shape;675;p4"/>
            <p:cNvSpPr/>
            <p:nvPr/>
          </p:nvSpPr>
          <p:spPr>
            <a:xfrm>
              <a:off x="2568199" y="5786102"/>
              <a:ext cx="156624" cy="147657"/>
            </a:xfrm>
            <a:custGeom>
              <a:rect b="b" l="l" r="r" t="t"/>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6" name="Google Shape;676;p4"/>
            <p:cNvSpPr/>
            <p:nvPr/>
          </p:nvSpPr>
          <p:spPr>
            <a:xfrm>
              <a:off x="2727015" y="5754750"/>
              <a:ext cx="154366" cy="167783"/>
            </a:xfrm>
            <a:custGeom>
              <a:rect b="b" l="l" r="r" t="t"/>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7" name="Google Shape;677;p4"/>
            <p:cNvSpPr/>
            <p:nvPr/>
          </p:nvSpPr>
          <p:spPr>
            <a:xfrm>
              <a:off x="2472019" y="5864347"/>
              <a:ext cx="35868" cy="47027"/>
            </a:xfrm>
            <a:custGeom>
              <a:rect b="b" l="l" r="r" t="t"/>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8" name="Google Shape;678;p4"/>
            <p:cNvSpPr/>
            <p:nvPr/>
          </p:nvSpPr>
          <p:spPr>
            <a:xfrm>
              <a:off x="2089625" y="6172946"/>
              <a:ext cx="152174" cy="147657"/>
            </a:xfrm>
            <a:custGeom>
              <a:rect b="b" l="l" r="r" t="t"/>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9" name="Google Shape;679;p4"/>
            <p:cNvSpPr/>
            <p:nvPr/>
          </p:nvSpPr>
          <p:spPr>
            <a:xfrm>
              <a:off x="2205931" y="6065608"/>
              <a:ext cx="33610" cy="49285"/>
            </a:xfrm>
            <a:custGeom>
              <a:rect b="b" l="l" r="r" t="t"/>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0" name="Google Shape;680;p4"/>
            <p:cNvSpPr/>
            <p:nvPr/>
          </p:nvSpPr>
          <p:spPr>
            <a:xfrm>
              <a:off x="2357972" y="6034323"/>
              <a:ext cx="42577" cy="60444"/>
            </a:xfrm>
            <a:custGeom>
              <a:rect b="b" l="l" r="r" t="t"/>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1" name="Google Shape;681;p4"/>
            <p:cNvSpPr/>
            <p:nvPr/>
          </p:nvSpPr>
          <p:spPr>
            <a:xfrm>
              <a:off x="2147745" y="6226616"/>
              <a:ext cx="44835" cy="49285"/>
            </a:xfrm>
            <a:custGeom>
              <a:rect b="b" l="l" r="r" t="t"/>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2" name="Google Shape;682;p4"/>
            <p:cNvSpPr/>
            <p:nvPr/>
          </p:nvSpPr>
          <p:spPr>
            <a:xfrm>
              <a:off x="2299852" y="5978395"/>
              <a:ext cx="154366" cy="161075"/>
            </a:xfrm>
            <a:custGeom>
              <a:rect b="b" l="l" r="r" t="t"/>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3" name="Google Shape;683;p4"/>
            <p:cNvSpPr/>
            <p:nvPr/>
          </p:nvSpPr>
          <p:spPr>
            <a:xfrm>
              <a:off x="2250633" y="6146112"/>
              <a:ext cx="156624" cy="152108"/>
            </a:xfrm>
            <a:custGeom>
              <a:rect b="b" l="l" r="r" t="t"/>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84"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7" name="Google Shape;687;p5"/>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8" name="Google Shape;688;p5"/>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1" name="Google Shape;691;p5"/>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2" name="Google Shape;692;p5"/>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5" name="Google Shape;695;p5"/>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6" name="Google Shape;696;p5"/>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9" name="Google Shape;699;p5"/>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0" name="Google Shape;700;p5"/>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3" name="Google Shape;703;p5"/>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4" name="Google Shape;704;p5"/>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5" name="Google Shape;705;p5"/>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6" name="Google Shape;706;p5"/>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7" name="Google Shape;707;p5"/>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8" name="Google Shape;708;p5"/>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9" name="Google Shape;709;p5"/>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2" name="Google Shape;712;p5"/>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3" name="Google Shape;713;p5"/>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4" name="Google Shape;714;p5"/>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5" name="Google Shape;715;p5"/>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6" name="Google Shape;716;p5"/>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7" name="Google Shape;717;p5"/>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8" name="Google Shape;718;p5"/>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1" name="Google Shape;721;p5"/>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2" name="Google Shape;722;p5"/>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3" name="Google Shape;723;p5"/>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4" name="Google Shape;724;p5"/>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5" name="Google Shape;725;p5"/>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6" name="Google Shape;726;p5"/>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7" name="Google Shape;727;p5"/>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8" name="Google Shape;728;p5"/>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9" name="Google Shape;729;p5"/>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2" name="Google Shape;732;p5"/>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5" name="Google Shape;735;p5"/>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6" name="Google Shape;736;p5"/>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7" name="Google Shape;737;p5"/>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0" name="Google Shape;740;p5"/>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1" name="Google Shape;741;p5"/>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2" name="Google Shape;742;p5"/>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3" name="Google Shape;743;p5"/>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4" name="Google Shape;744;p5"/>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5" name="Google Shape;745;p5"/>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6" name="Google Shape;746;p5"/>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7" name="Google Shape;747;p5"/>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8" name="Google Shape;748;p5"/>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9" name="Google Shape;749;p5"/>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0" name="Google Shape;750;p5"/>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1" name="Google Shape;751;p5"/>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2" name="Google Shape;752;p5"/>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3" name="Google Shape;753;p5"/>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4" name="Google Shape;754;p5"/>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5" name="Google Shape;755;p5"/>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6" name="Google Shape;756;p5"/>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7" name="Google Shape;757;p5"/>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8" name="Google Shape;758;p5"/>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9" name="Google Shape;759;p5"/>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0" name="Google Shape;760;p5"/>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1" name="Google Shape;761;p5"/>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2" name="Google Shape;762;p5"/>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3" name="Google Shape;763;p5"/>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4" name="Google Shape;764;p5"/>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5" name="Google Shape;765;p5"/>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6" name="Google Shape;766;p5"/>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7" name="Google Shape;767;p5"/>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8" name="Google Shape;768;p5"/>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9" name="Google Shape;769;p5"/>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0" name="Google Shape;770;p5"/>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1" name="Google Shape;771;p5"/>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2" name="Google Shape;772;p5"/>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3" name="Google Shape;773;p5"/>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4" name="Google Shape;774;p5"/>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5" name="Google Shape;775;p5"/>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6" name="Google Shape;776;p5"/>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7" name="Google Shape;777;p5"/>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8" name="Google Shape;778;p5"/>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9" name="Google Shape;779;p5"/>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0" name="Google Shape;780;p5"/>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1" name="Google Shape;781;p5"/>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2" name="Google Shape;782;p5"/>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3" name="Google Shape;783;p5"/>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4" name="Google Shape;784;p5"/>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5" name="Google Shape;785;p5"/>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6" name="Google Shape;786;p5"/>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7" name="Google Shape;787;p5"/>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8" name="Google Shape;788;p5"/>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9" name="Google Shape;789;p5"/>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0" name="Google Shape;790;p5"/>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1" name="Google Shape;791;p5"/>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2" name="Google Shape;792;p5"/>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3" name="Google Shape;793;p5"/>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4" name="Google Shape;794;p5"/>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5" name="Google Shape;795;p5"/>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6" name="Google Shape;796;p5"/>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7" name="Google Shape;797;p5"/>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8" name="Google Shape;798;p5"/>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9" name="Google Shape;799;p5"/>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0" name="Google Shape;800;p5"/>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1" name="Google Shape;801;p5"/>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2" name="Google Shape;802;p5"/>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3" name="Google Shape;803;p5"/>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4" name="Google Shape;804;p5"/>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5" name="Google Shape;805;p5"/>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6" name="Google Shape;806;p5"/>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7" name="Google Shape;807;p5"/>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8" name="Google Shape;808;p5"/>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9" name="Google Shape;809;p5"/>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0" name="Google Shape;810;p5"/>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1" name="Google Shape;811;p5"/>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2" name="Google Shape;812;p5"/>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3" name="Google Shape;813;p5"/>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4" name="Google Shape;814;p5"/>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5" name="Google Shape;815;p5"/>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6" name="Google Shape;816;p5"/>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7" name="Google Shape;817;p5"/>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8" name="Google Shape;818;p5"/>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9" name="Google Shape;819;p5"/>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0" name="Google Shape;820;p5"/>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1" name="Google Shape;821;p5"/>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2" name="Google Shape;822;p5"/>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3" name="Google Shape;823;p5"/>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4" name="Google Shape;824;p5"/>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5" name="Google Shape;825;p5"/>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6" name="Google Shape;826;p5"/>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7" name="Google Shape;827;p5"/>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8" name="Google Shape;828;p5"/>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9" name="Google Shape;829;p5"/>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0" name="Google Shape;830;p5"/>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1" name="Google Shape;831;p5"/>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2" name="Google Shape;832;p5"/>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3" name="Google Shape;833;p5"/>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4" name="Google Shape;834;p5"/>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5" name="Google Shape;835;p5"/>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6" name="Google Shape;836;p5"/>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7" name="Google Shape;837;p5"/>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8" name="Google Shape;838;p5"/>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9" name="Google Shape;839;p5"/>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0" name="Google Shape;840;p5"/>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1" name="Google Shape;841;p5"/>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2" name="Google Shape;842;p5"/>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3" name="Google Shape;843;p5"/>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4" name="Google Shape;844;p5"/>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5" name="Google Shape;845;p5"/>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6" name="Google Shape;846;p5"/>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7" name="Google Shape;847;p5"/>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8" name="Google Shape;848;p5"/>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9" name="Google Shape;849;p5"/>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0" name="Google Shape;850;p5"/>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1" name="Google Shape;851;p5"/>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2" name="Google Shape;852;p5"/>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3" name="Google Shape;853;p5"/>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4" name="Google Shape;854;p5"/>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5" name="Google Shape;855;p5"/>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6" name="Google Shape;856;p5"/>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7" name="Google Shape;857;p5"/>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8" name="Google Shape;858;p5"/>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9" name="Google Shape;859;p5"/>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0" name="Google Shape;860;p5"/>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1" name="Google Shape;861;p5"/>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2" name="Google Shape;862;p5"/>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3" name="Google Shape;863;p5"/>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4" name="Google Shape;864;p5"/>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5" name="Google Shape;865;p5"/>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6" name="Google Shape;866;p5"/>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7" name="Google Shape;867;p5"/>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8" name="Google Shape;868;p5"/>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869" name="Google Shape;869;p5"/>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870" name="Google Shape;870;p5"/>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871" name="Google Shape;871;p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72"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5" name="Google Shape;875;p6"/>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6" name="Google Shape;876;p6"/>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9" name="Google Shape;879;p6"/>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0" name="Google Shape;880;p6"/>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3" name="Google Shape;883;p6"/>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4" name="Google Shape;884;p6"/>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7" name="Google Shape;887;p6"/>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8" name="Google Shape;888;p6"/>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1" name="Google Shape;891;p6"/>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2" name="Google Shape;892;p6"/>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3" name="Google Shape;893;p6"/>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4" name="Google Shape;894;p6"/>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5" name="Google Shape;895;p6"/>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6" name="Google Shape;896;p6"/>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7" name="Google Shape;897;p6"/>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0" name="Google Shape;900;p6"/>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1" name="Google Shape;901;p6"/>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2" name="Google Shape;902;p6"/>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3" name="Google Shape;903;p6"/>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4" name="Google Shape;904;p6"/>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5" name="Google Shape;905;p6"/>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6" name="Google Shape;906;p6"/>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9" name="Google Shape;909;p6"/>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0" name="Google Shape;910;p6"/>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1" name="Google Shape;911;p6"/>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2" name="Google Shape;912;p6"/>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3" name="Google Shape;913;p6"/>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4" name="Google Shape;914;p6"/>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5" name="Google Shape;915;p6"/>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6" name="Google Shape;916;p6"/>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7" name="Google Shape;917;p6"/>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0" name="Google Shape;920;p6"/>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3" name="Google Shape;923;p6"/>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4" name="Google Shape;924;p6"/>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5" name="Google Shape;925;p6"/>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8" name="Google Shape;928;p6"/>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9" name="Google Shape;929;p6"/>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0" name="Google Shape;930;p6"/>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1" name="Google Shape;931;p6"/>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2" name="Google Shape;932;p6"/>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3" name="Google Shape;933;p6"/>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4" name="Google Shape;934;p6"/>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5" name="Google Shape;935;p6"/>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6" name="Google Shape;936;p6"/>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7" name="Google Shape;937;p6"/>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8" name="Google Shape;938;p6"/>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9" name="Google Shape;939;p6"/>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0" name="Google Shape;940;p6"/>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1" name="Google Shape;941;p6"/>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2" name="Google Shape;942;p6"/>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3" name="Google Shape;943;p6"/>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4" name="Google Shape;944;p6"/>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5" name="Google Shape;945;p6"/>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6" name="Google Shape;946;p6"/>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7" name="Google Shape;947;p6"/>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8" name="Google Shape;948;p6"/>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9" name="Google Shape;949;p6"/>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0" name="Google Shape;950;p6"/>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1" name="Google Shape;951;p6"/>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2" name="Google Shape;952;p6"/>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3" name="Google Shape;953;p6"/>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4" name="Google Shape;954;p6"/>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5" name="Google Shape;955;p6"/>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6" name="Google Shape;956;p6"/>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7" name="Google Shape;957;p6"/>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8" name="Google Shape;958;p6"/>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9" name="Google Shape;959;p6"/>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0" name="Google Shape;960;p6"/>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1" name="Google Shape;961;p6"/>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2" name="Google Shape;962;p6"/>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3" name="Google Shape;963;p6"/>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4" name="Google Shape;964;p6"/>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5" name="Google Shape;965;p6"/>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6" name="Google Shape;966;p6"/>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7" name="Google Shape;967;p6"/>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8" name="Google Shape;968;p6"/>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9" name="Google Shape;969;p6"/>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0" name="Google Shape;970;p6"/>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1" name="Google Shape;971;p6"/>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2" name="Google Shape;972;p6"/>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3" name="Google Shape;973;p6"/>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4" name="Google Shape;974;p6"/>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5" name="Google Shape;975;p6"/>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6" name="Google Shape;976;p6"/>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7" name="Google Shape;977;p6"/>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8" name="Google Shape;978;p6"/>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9" name="Google Shape;979;p6"/>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0" name="Google Shape;980;p6"/>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1" name="Google Shape;981;p6"/>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2" name="Google Shape;982;p6"/>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3" name="Google Shape;983;p6"/>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4" name="Google Shape;984;p6"/>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5" name="Google Shape;985;p6"/>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6" name="Google Shape;986;p6"/>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7" name="Google Shape;987;p6"/>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8" name="Google Shape;988;p6"/>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9" name="Google Shape;989;p6"/>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0" name="Google Shape;990;p6"/>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1" name="Google Shape;991;p6"/>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2" name="Google Shape;992;p6"/>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3" name="Google Shape;993;p6"/>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4" name="Google Shape;994;p6"/>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5" name="Google Shape;995;p6"/>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6" name="Google Shape;996;p6"/>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7" name="Google Shape;997;p6"/>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8" name="Google Shape;998;p6"/>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9" name="Google Shape;999;p6"/>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0" name="Google Shape;1000;p6"/>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1" name="Google Shape;1001;p6"/>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2" name="Google Shape;1002;p6"/>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3" name="Google Shape;1003;p6"/>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4" name="Google Shape;1004;p6"/>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5" name="Google Shape;1005;p6"/>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6" name="Google Shape;1006;p6"/>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7" name="Google Shape;1007;p6"/>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8" name="Google Shape;1008;p6"/>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9" name="Google Shape;1009;p6"/>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0" name="Google Shape;1010;p6"/>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1" name="Google Shape;1011;p6"/>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2" name="Google Shape;1012;p6"/>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3" name="Google Shape;1013;p6"/>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4" name="Google Shape;1014;p6"/>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5" name="Google Shape;1015;p6"/>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6" name="Google Shape;1016;p6"/>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7" name="Google Shape;1017;p6"/>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8" name="Google Shape;1018;p6"/>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9" name="Google Shape;1019;p6"/>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0" name="Google Shape;1020;p6"/>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1" name="Google Shape;1021;p6"/>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2" name="Google Shape;1022;p6"/>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3" name="Google Shape;1023;p6"/>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4" name="Google Shape;1024;p6"/>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5" name="Google Shape;1025;p6"/>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6" name="Google Shape;1026;p6"/>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7" name="Google Shape;1027;p6"/>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8" name="Google Shape;1028;p6"/>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9" name="Google Shape;1029;p6"/>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0" name="Google Shape;1030;p6"/>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1" name="Google Shape;1031;p6"/>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2" name="Google Shape;1032;p6"/>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3" name="Google Shape;1033;p6"/>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4" name="Google Shape;1034;p6"/>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5" name="Google Shape;1035;p6"/>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6" name="Google Shape;1036;p6"/>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7" name="Google Shape;1037;p6"/>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8" name="Google Shape;1038;p6"/>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9" name="Google Shape;1039;p6"/>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0" name="Google Shape;1040;p6"/>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1" name="Google Shape;1041;p6"/>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2" name="Google Shape;1042;p6"/>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3" name="Google Shape;1043;p6"/>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4" name="Google Shape;1044;p6"/>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5" name="Google Shape;1045;p6"/>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6" name="Google Shape;1046;p6"/>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7" name="Google Shape;1047;p6"/>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8" name="Google Shape;1048;p6"/>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9" name="Google Shape;1049;p6"/>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0" name="Google Shape;1050;p6"/>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1" name="Google Shape;1051;p6"/>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2" name="Google Shape;1052;p6"/>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3" name="Google Shape;1053;p6"/>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4" name="Google Shape;1054;p6"/>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5" name="Google Shape;1055;p6"/>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6" name="Google Shape;1056;p6"/>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057" name="Google Shape;1057;p6"/>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058" name="Google Shape;1058;p6"/>
          <p:cNvSpPr txBox="1"/>
          <p:nvPr>
            <p:ph idx="1" type="body"/>
          </p:nvPr>
        </p:nvSpPr>
        <p:spPr>
          <a:xfrm>
            <a:off x="1131725" y="1329863"/>
            <a:ext cx="3339600" cy="34815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059" name="Google Shape;1059;p6"/>
          <p:cNvSpPr txBox="1"/>
          <p:nvPr>
            <p:ph idx="2" type="body"/>
          </p:nvPr>
        </p:nvSpPr>
        <p:spPr>
          <a:xfrm>
            <a:off x="4672553" y="1329863"/>
            <a:ext cx="3339600" cy="34815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060" name="Google Shape;1060;p6"/>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6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4" name="Google Shape;1064;p7"/>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5" name="Google Shape;1065;p7"/>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8" name="Google Shape;1068;p7"/>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9" name="Google Shape;1069;p7"/>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2" name="Google Shape;1072;p7"/>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3" name="Google Shape;1073;p7"/>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6" name="Google Shape;1076;p7"/>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7" name="Google Shape;1077;p7"/>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0" name="Google Shape;1080;p7"/>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1" name="Google Shape;1081;p7"/>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2" name="Google Shape;1082;p7"/>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3" name="Google Shape;1083;p7"/>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4" name="Google Shape;1084;p7"/>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5" name="Google Shape;1085;p7"/>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6" name="Google Shape;1086;p7"/>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9" name="Google Shape;1089;p7"/>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0" name="Google Shape;1090;p7"/>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1" name="Google Shape;1091;p7"/>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2" name="Google Shape;1092;p7"/>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3" name="Google Shape;1093;p7"/>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4" name="Google Shape;1094;p7"/>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5" name="Google Shape;1095;p7"/>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8" name="Google Shape;1098;p7"/>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9" name="Google Shape;1099;p7"/>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0" name="Google Shape;1100;p7"/>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1" name="Google Shape;1101;p7"/>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2" name="Google Shape;1102;p7"/>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3" name="Google Shape;1103;p7"/>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4" name="Google Shape;1104;p7"/>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5" name="Google Shape;1105;p7"/>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6" name="Google Shape;1106;p7"/>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9" name="Google Shape;1109;p7"/>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2" name="Google Shape;1112;p7"/>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3" name="Google Shape;1113;p7"/>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4" name="Google Shape;1114;p7"/>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7" name="Google Shape;1117;p7"/>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8" name="Google Shape;1118;p7"/>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9" name="Google Shape;1119;p7"/>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0" name="Google Shape;1120;p7"/>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1" name="Google Shape;1121;p7"/>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2" name="Google Shape;1122;p7"/>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3" name="Google Shape;1123;p7"/>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4" name="Google Shape;1124;p7"/>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5" name="Google Shape;1125;p7"/>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6" name="Google Shape;1126;p7"/>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7" name="Google Shape;1127;p7"/>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8" name="Google Shape;1128;p7"/>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9" name="Google Shape;1129;p7"/>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0" name="Google Shape;1130;p7"/>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1" name="Google Shape;1131;p7"/>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2" name="Google Shape;1132;p7"/>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3" name="Google Shape;1133;p7"/>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4" name="Google Shape;1134;p7"/>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5" name="Google Shape;1135;p7"/>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6" name="Google Shape;1136;p7"/>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7" name="Google Shape;1137;p7"/>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8" name="Google Shape;1138;p7"/>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9" name="Google Shape;1139;p7"/>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0" name="Google Shape;1140;p7"/>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1" name="Google Shape;1141;p7"/>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2" name="Google Shape;1142;p7"/>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3" name="Google Shape;1143;p7"/>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4" name="Google Shape;1144;p7"/>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5" name="Google Shape;1145;p7"/>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6" name="Google Shape;1146;p7"/>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7" name="Google Shape;1147;p7"/>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8" name="Google Shape;1148;p7"/>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9" name="Google Shape;1149;p7"/>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0" name="Google Shape;1150;p7"/>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1" name="Google Shape;1151;p7"/>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2" name="Google Shape;1152;p7"/>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3" name="Google Shape;1153;p7"/>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4" name="Google Shape;1154;p7"/>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5" name="Google Shape;1155;p7"/>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6" name="Google Shape;1156;p7"/>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7" name="Google Shape;1157;p7"/>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8" name="Google Shape;1158;p7"/>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9" name="Google Shape;1159;p7"/>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0" name="Google Shape;1160;p7"/>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1" name="Google Shape;1161;p7"/>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2" name="Google Shape;1162;p7"/>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3" name="Google Shape;1163;p7"/>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4" name="Google Shape;1164;p7"/>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5" name="Google Shape;1165;p7"/>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6" name="Google Shape;1166;p7"/>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7" name="Google Shape;1167;p7"/>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8" name="Google Shape;1168;p7"/>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9" name="Google Shape;1169;p7"/>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0" name="Google Shape;1170;p7"/>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1" name="Google Shape;1171;p7"/>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2" name="Google Shape;1172;p7"/>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3" name="Google Shape;1173;p7"/>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4" name="Google Shape;1174;p7"/>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5" name="Google Shape;1175;p7"/>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6" name="Google Shape;1176;p7"/>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7" name="Google Shape;1177;p7"/>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8" name="Google Shape;1178;p7"/>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9" name="Google Shape;1179;p7"/>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0" name="Google Shape;1180;p7"/>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1" name="Google Shape;1181;p7"/>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2" name="Google Shape;1182;p7"/>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3" name="Google Shape;1183;p7"/>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4" name="Google Shape;1184;p7"/>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5" name="Google Shape;1185;p7"/>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6" name="Google Shape;1186;p7"/>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7" name="Google Shape;1187;p7"/>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8" name="Google Shape;1188;p7"/>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9" name="Google Shape;1189;p7"/>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0" name="Google Shape;1190;p7"/>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1" name="Google Shape;1191;p7"/>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2" name="Google Shape;1192;p7"/>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3" name="Google Shape;1193;p7"/>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4" name="Google Shape;1194;p7"/>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5" name="Google Shape;1195;p7"/>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6" name="Google Shape;1196;p7"/>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7" name="Google Shape;1197;p7"/>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8" name="Google Shape;1198;p7"/>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9" name="Google Shape;1199;p7"/>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0" name="Google Shape;1200;p7"/>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1" name="Google Shape;1201;p7"/>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2" name="Google Shape;1202;p7"/>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3" name="Google Shape;1203;p7"/>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4" name="Google Shape;1204;p7"/>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5" name="Google Shape;1205;p7"/>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6" name="Google Shape;1206;p7"/>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7" name="Google Shape;1207;p7"/>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8" name="Google Shape;1208;p7"/>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9" name="Google Shape;1209;p7"/>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0" name="Google Shape;1210;p7"/>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1" name="Google Shape;1211;p7"/>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2" name="Google Shape;1212;p7"/>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3" name="Google Shape;1213;p7"/>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4" name="Google Shape;1214;p7"/>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5" name="Google Shape;1215;p7"/>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6" name="Google Shape;1216;p7"/>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7" name="Google Shape;1217;p7"/>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8" name="Google Shape;1218;p7"/>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9" name="Google Shape;1219;p7"/>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0" name="Google Shape;1220;p7"/>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1" name="Google Shape;1221;p7"/>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2" name="Google Shape;1222;p7"/>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3" name="Google Shape;1223;p7"/>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4" name="Google Shape;1224;p7"/>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5" name="Google Shape;1225;p7"/>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6" name="Google Shape;1226;p7"/>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7" name="Google Shape;1227;p7"/>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8" name="Google Shape;1228;p7"/>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9" name="Google Shape;1229;p7"/>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0" name="Google Shape;1230;p7"/>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1" name="Google Shape;1231;p7"/>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2" name="Google Shape;1232;p7"/>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3" name="Google Shape;1233;p7"/>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4" name="Google Shape;1234;p7"/>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5" name="Google Shape;1235;p7"/>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6" name="Google Shape;1236;p7"/>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7" name="Google Shape;1237;p7"/>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8" name="Google Shape;1238;p7"/>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9" name="Google Shape;1239;p7"/>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0" name="Google Shape;1240;p7"/>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1" name="Google Shape;1241;p7"/>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2" name="Google Shape;1242;p7"/>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3" name="Google Shape;1243;p7"/>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4" name="Google Shape;1244;p7"/>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5" name="Google Shape;1245;p7"/>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246" name="Google Shape;1246;p7"/>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247" name="Google Shape;1247;p7"/>
          <p:cNvSpPr txBox="1"/>
          <p:nvPr>
            <p:ph idx="1" type="body"/>
          </p:nvPr>
        </p:nvSpPr>
        <p:spPr>
          <a:xfrm>
            <a:off x="977300"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48" name="Google Shape;1248;p7"/>
          <p:cNvSpPr txBox="1"/>
          <p:nvPr>
            <p:ph idx="2" type="body"/>
          </p:nvPr>
        </p:nvSpPr>
        <p:spPr>
          <a:xfrm>
            <a:off x="3391603"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49" name="Google Shape;1249;p7"/>
          <p:cNvSpPr txBox="1"/>
          <p:nvPr>
            <p:ph idx="3" type="body"/>
          </p:nvPr>
        </p:nvSpPr>
        <p:spPr>
          <a:xfrm>
            <a:off x="5805905"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50" name="Google Shape;1250;p7"/>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4" name="Google Shape;1254;p8"/>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5" name="Google Shape;1255;p8"/>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8" name="Google Shape;1258;p8"/>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9" name="Google Shape;1259;p8"/>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2" name="Google Shape;1262;p8"/>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3" name="Google Shape;1263;p8"/>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6" name="Google Shape;1266;p8"/>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7" name="Google Shape;1267;p8"/>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0" name="Google Shape;1270;p8"/>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1" name="Google Shape;1271;p8"/>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2" name="Google Shape;1272;p8"/>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3" name="Google Shape;1273;p8"/>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4" name="Google Shape;1274;p8"/>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5" name="Google Shape;1275;p8"/>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6" name="Google Shape;1276;p8"/>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9" name="Google Shape;1279;p8"/>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0" name="Google Shape;1280;p8"/>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1" name="Google Shape;1281;p8"/>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2" name="Google Shape;1282;p8"/>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3" name="Google Shape;1283;p8"/>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4" name="Google Shape;1284;p8"/>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5" name="Google Shape;1285;p8"/>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8" name="Google Shape;1288;p8"/>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9" name="Google Shape;1289;p8"/>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0" name="Google Shape;1290;p8"/>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1" name="Google Shape;1291;p8"/>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2" name="Google Shape;1292;p8"/>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3" name="Google Shape;1293;p8"/>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4" name="Google Shape;1294;p8"/>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5" name="Google Shape;1295;p8"/>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6" name="Google Shape;1296;p8"/>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9" name="Google Shape;1299;p8"/>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2" name="Google Shape;1302;p8"/>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3" name="Google Shape;1303;p8"/>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4" name="Google Shape;1304;p8"/>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7" name="Google Shape;1307;p8"/>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8" name="Google Shape;1308;p8"/>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9" name="Google Shape;1309;p8"/>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0" name="Google Shape;1310;p8"/>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1" name="Google Shape;1311;p8"/>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2" name="Google Shape;1312;p8"/>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3" name="Google Shape;1313;p8"/>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4" name="Google Shape;1314;p8"/>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5" name="Google Shape;1315;p8"/>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6" name="Google Shape;1316;p8"/>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7" name="Google Shape;1317;p8"/>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8" name="Google Shape;1318;p8"/>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9" name="Google Shape;1319;p8"/>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0" name="Google Shape;1320;p8"/>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1" name="Google Shape;1321;p8"/>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2" name="Google Shape;1322;p8"/>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3" name="Google Shape;1323;p8"/>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4" name="Google Shape;1324;p8"/>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5" name="Google Shape;1325;p8"/>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6" name="Google Shape;1326;p8"/>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7" name="Google Shape;1327;p8"/>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8" name="Google Shape;1328;p8"/>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9" name="Google Shape;1329;p8"/>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0" name="Google Shape;1330;p8"/>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1" name="Google Shape;1331;p8"/>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2" name="Google Shape;1332;p8"/>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3" name="Google Shape;1333;p8"/>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4" name="Google Shape;1334;p8"/>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5" name="Google Shape;1335;p8"/>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6" name="Google Shape;1336;p8"/>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7" name="Google Shape;1337;p8"/>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8" name="Google Shape;1338;p8"/>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9" name="Google Shape;1339;p8"/>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0" name="Google Shape;1340;p8"/>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1" name="Google Shape;1341;p8"/>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2" name="Google Shape;1342;p8"/>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3" name="Google Shape;1343;p8"/>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4" name="Google Shape;1344;p8"/>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5" name="Google Shape;1345;p8"/>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6" name="Google Shape;1346;p8"/>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7" name="Google Shape;1347;p8"/>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8" name="Google Shape;1348;p8"/>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9" name="Google Shape;1349;p8"/>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0" name="Google Shape;1350;p8"/>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1" name="Google Shape;1351;p8"/>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2" name="Google Shape;1352;p8"/>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3" name="Google Shape;1353;p8"/>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4" name="Google Shape;1354;p8"/>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5" name="Google Shape;1355;p8"/>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6" name="Google Shape;1356;p8"/>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7" name="Google Shape;1357;p8"/>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8" name="Google Shape;1358;p8"/>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9" name="Google Shape;1359;p8"/>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0" name="Google Shape;1360;p8"/>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1" name="Google Shape;1361;p8"/>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2" name="Google Shape;1362;p8"/>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3" name="Google Shape;1363;p8"/>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4" name="Google Shape;1364;p8"/>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5" name="Google Shape;1365;p8"/>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6" name="Google Shape;1366;p8"/>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7" name="Google Shape;1367;p8"/>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8" name="Google Shape;1368;p8"/>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9" name="Google Shape;1369;p8"/>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0" name="Google Shape;1370;p8"/>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1" name="Google Shape;1371;p8"/>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2" name="Google Shape;1372;p8"/>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3" name="Google Shape;1373;p8"/>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4" name="Google Shape;1374;p8"/>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5" name="Google Shape;1375;p8"/>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6" name="Google Shape;1376;p8"/>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7" name="Google Shape;1377;p8"/>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8" name="Google Shape;1378;p8"/>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9" name="Google Shape;1379;p8"/>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0" name="Google Shape;1380;p8"/>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1" name="Google Shape;1381;p8"/>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2" name="Google Shape;1382;p8"/>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3" name="Google Shape;1383;p8"/>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4" name="Google Shape;1384;p8"/>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5" name="Google Shape;1385;p8"/>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6" name="Google Shape;1386;p8"/>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7" name="Google Shape;1387;p8"/>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8" name="Google Shape;1388;p8"/>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9" name="Google Shape;1389;p8"/>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0" name="Google Shape;1390;p8"/>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1" name="Google Shape;1391;p8"/>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2" name="Google Shape;1392;p8"/>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3" name="Google Shape;1393;p8"/>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4" name="Google Shape;1394;p8"/>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5" name="Google Shape;1395;p8"/>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6" name="Google Shape;1396;p8"/>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7" name="Google Shape;1397;p8"/>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8" name="Google Shape;1398;p8"/>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9" name="Google Shape;1399;p8"/>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0" name="Google Shape;1400;p8"/>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1" name="Google Shape;1401;p8"/>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2" name="Google Shape;1402;p8"/>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3" name="Google Shape;1403;p8"/>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4" name="Google Shape;1404;p8"/>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5" name="Google Shape;1405;p8"/>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6" name="Google Shape;1406;p8"/>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7" name="Google Shape;1407;p8"/>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8" name="Google Shape;1408;p8"/>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9" name="Google Shape;1409;p8"/>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0" name="Google Shape;1410;p8"/>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1" name="Google Shape;1411;p8"/>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2" name="Google Shape;1412;p8"/>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3" name="Google Shape;1413;p8"/>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4" name="Google Shape;1414;p8"/>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5" name="Google Shape;1415;p8"/>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6" name="Google Shape;1416;p8"/>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7" name="Google Shape;1417;p8"/>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8" name="Google Shape;1418;p8"/>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9" name="Google Shape;1419;p8"/>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0" name="Google Shape;1420;p8"/>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1" name="Google Shape;1421;p8"/>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2" name="Google Shape;1422;p8"/>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3" name="Google Shape;1423;p8"/>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4" name="Google Shape;1424;p8"/>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5" name="Google Shape;1425;p8"/>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6" name="Google Shape;1426;p8"/>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7" name="Google Shape;1427;p8"/>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8" name="Google Shape;1428;p8"/>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9" name="Google Shape;1429;p8"/>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0" name="Google Shape;1430;p8"/>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1" name="Google Shape;1431;p8"/>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2" name="Google Shape;1432;p8"/>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3" name="Google Shape;1433;p8"/>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4" name="Google Shape;1434;p8"/>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5" name="Google Shape;1435;p8"/>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436" name="Google Shape;1436;p8"/>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37" name="Google Shape;1437;p8"/>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8"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1" name="Google Shape;1441;p9"/>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2" name="Google Shape;1442;p9"/>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443" name="Google Shape;1443;p9"/>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6" name="Google Shape;1446;p9"/>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7" name="Google Shape;1447;p9"/>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8" name="Google Shape;1448;p9"/>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9" name="Google Shape;1449;p9"/>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0" name="Google Shape;1450;p9"/>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1" name="Google Shape;1451;p9"/>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2" name="Google Shape;1452;p9"/>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3" name="Google Shape;1453;p9"/>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6" name="Google Shape;1456;p9"/>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7" name="Google Shape;1457;p9"/>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8" name="Google Shape;1458;p9"/>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9" name="Google Shape;1459;p9"/>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0" name="Google Shape;1460;p9"/>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1" name="Google Shape;1461;p9"/>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2" name="Google Shape;1462;p9"/>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3" name="Google Shape;1463;p9"/>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4" name="Google Shape;1464;p9"/>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5" name="Google Shape;1465;p9"/>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6" name="Google Shape;1466;p9"/>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7" name="Google Shape;1467;p9"/>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8" name="Google Shape;1468;p9"/>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1" name="Google Shape;1471;p9"/>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2" name="Google Shape;1472;p9"/>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5" name="Google Shape;1475;p9"/>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6" name="Google Shape;1476;p9"/>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7" name="Google Shape;1477;p9"/>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8" name="Google Shape;1478;p9"/>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9" name="Google Shape;1479;p9"/>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0" name="Google Shape;1480;p9"/>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1" name="Google Shape;1481;p9"/>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2" name="Google Shape;1482;p9"/>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3" name="Google Shape;1483;p9"/>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4" name="Google Shape;1484;p9"/>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5" name="Google Shape;1485;p9"/>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6" name="Google Shape;1486;p9"/>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7" name="Google Shape;1487;p9"/>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8" name="Google Shape;1488;p9"/>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9" name="Google Shape;1489;p9"/>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0" name="Google Shape;1490;p9"/>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1" name="Google Shape;1491;p9"/>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2" name="Google Shape;1492;p9"/>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3" name="Google Shape;1493;p9"/>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4" name="Google Shape;1494;p9"/>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5" name="Google Shape;1495;p9"/>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6" name="Google Shape;1496;p9"/>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7" name="Google Shape;1497;p9"/>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8" name="Google Shape;1498;p9"/>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9" name="Google Shape;1499;p9"/>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0" name="Google Shape;1500;p9"/>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1" name="Google Shape;1501;p9"/>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2" name="Google Shape;1502;p9"/>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3" name="Google Shape;1503;p9"/>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4" name="Google Shape;1504;p9"/>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5" name="Google Shape;1505;p9"/>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6" name="Google Shape;1506;p9"/>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7" name="Google Shape;1507;p9"/>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8" name="Google Shape;1508;p9"/>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9" name="Google Shape;1509;p9"/>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0" name="Google Shape;1510;p9"/>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1" name="Google Shape;1511;p9"/>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2" name="Google Shape;1512;p9"/>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3" name="Google Shape;1513;p9"/>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4" name="Google Shape;1514;p9"/>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5" name="Google Shape;1515;p9"/>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6" name="Google Shape;1516;p9"/>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7" name="Google Shape;1517;p9"/>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8" name="Google Shape;1518;p9"/>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9" name="Google Shape;1519;p9"/>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0" name="Google Shape;1520;p9"/>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1" name="Google Shape;1521;p9"/>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2" name="Google Shape;1522;p9"/>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3" name="Google Shape;1523;p9"/>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4" name="Google Shape;1524;p9"/>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5" name="Google Shape;1525;p9"/>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6" name="Google Shape;1526;p9"/>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7" name="Google Shape;1527;p9"/>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8" name="Google Shape;1528;p9"/>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9" name="Google Shape;1529;p9"/>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0" name="Google Shape;1530;p9"/>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1" name="Google Shape;1531;p9"/>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2" name="Google Shape;1532;p9"/>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5" name="Google Shape;1535;p9"/>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6" name="Google Shape;1536;p9"/>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7" name="Google Shape;1537;p9"/>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8" name="Google Shape;1538;p9"/>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9" name="Google Shape;1539;p9"/>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0" name="Google Shape;1540;p9"/>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1" name="Google Shape;1541;p9"/>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2" name="Google Shape;1542;p9"/>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3" name="Google Shape;1543;p9"/>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4" name="Google Shape;1544;p9"/>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5" name="Google Shape;1545;p9"/>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6" name="Google Shape;1546;p9"/>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7" name="Google Shape;1547;p9"/>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8" name="Google Shape;1548;p9"/>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549" name="Google Shape;1549;p9"/>
          <p:cNvSpPr txBox="1"/>
          <p:nvPr>
            <p:ph idx="1" type="body"/>
          </p:nvPr>
        </p:nvSpPr>
        <p:spPr>
          <a:xfrm>
            <a:off x="457200" y="4085775"/>
            <a:ext cx="8229600" cy="4281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2400"/>
              <a:buFont typeface="Amatic SC"/>
              <a:buNone/>
              <a:defRPr b="1" sz="2400">
                <a:latin typeface="Amatic SC"/>
                <a:ea typeface="Amatic SC"/>
                <a:cs typeface="Amatic SC"/>
                <a:sym typeface="Amatic SC"/>
              </a:defRPr>
            </a:lvl1pPr>
          </a:lstStyle>
          <a:p/>
        </p:txBody>
      </p:sp>
      <p:sp>
        <p:nvSpPr>
          <p:cNvPr id="1550" name="Google Shape;1550;p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rtl="0">
              <a:buNone/>
              <a:defRPr>
                <a:latin typeface="Amatic SC"/>
                <a:ea typeface="Amatic SC"/>
                <a:cs typeface="Amatic SC"/>
                <a:sym typeface="Amatic SC"/>
              </a:defRPr>
            </a:lvl1pPr>
            <a:lvl2pPr lvl="1" rtl="0">
              <a:buNone/>
              <a:defRPr>
                <a:latin typeface="Amatic SC"/>
                <a:ea typeface="Amatic SC"/>
                <a:cs typeface="Amatic SC"/>
                <a:sym typeface="Amatic SC"/>
              </a:defRPr>
            </a:lvl2pPr>
            <a:lvl3pPr lvl="2" rtl="0">
              <a:buNone/>
              <a:defRPr>
                <a:latin typeface="Amatic SC"/>
                <a:ea typeface="Amatic SC"/>
                <a:cs typeface="Amatic SC"/>
                <a:sym typeface="Amatic SC"/>
              </a:defRPr>
            </a:lvl3pPr>
            <a:lvl4pPr lvl="3" rtl="0">
              <a:buNone/>
              <a:defRPr>
                <a:latin typeface="Amatic SC"/>
                <a:ea typeface="Amatic SC"/>
                <a:cs typeface="Amatic SC"/>
                <a:sym typeface="Amatic SC"/>
              </a:defRPr>
            </a:lvl4pPr>
            <a:lvl5pPr lvl="4" rtl="0">
              <a:buNone/>
              <a:defRPr>
                <a:latin typeface="Amatic SC"/>
                <a:ea typeface="Amatic SC"/>
                <a:cs typeface="Amatic SC"/>
                <a:sym typeface="Amatic SC"/>
              </a:defRPr>
            </a:lvl5pPr>
            <a:lvl6pPr lvl="5" rtl="0">
              <a:buNone/>
              <a:defRPr>
                <a:latin typeface="Amatic SC"/>
                <a:ea typeface="Amatic SC"/>
                <a:cs typeface="Amatic SC"/>
                <a:sym typeface="Amatic SC"/>
              </a:defRPr>
            </a:lvl6pPr>
            <a:lvl7pPr lvl="6" rtl="0">
              <a:buNone/>
              <a:defRPr>
                <a:latin typeface="Amatic SC"/>
                <a:ea typeface="Amatic SC"/>
                <a:cs typeface="Amatic SC"/>
                <a:sym typeface="Amatic SC"/>
              </a:defRPr>
            </a:lvl7pPr>
            <a:lvl8pPr lvl="7" rtl="0">
              <a:buNone/>
              <a:defRPr>
                <a:latin typeface="Amatic SC"/>
                <a:ea typeface="Amatic SC"/>
                <a:cs typeface="Amatic SC"/>
                <a:sym typeface="Amatic SC"/>
              </a:defRPr>
            </a:lvl8pPr>
            <a:lvl9pPr lvl="8" rtl="0">
              <a:buNone/>
              <a:defRPr>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51" name="Shape 1551"/>
        <p:cNvGrpSpPr/>
        <p:nvPr/>
      </p:nvGrpSpPr>
      <p:grpSpPr>
        <a:xfrm>
          <a:off x="0" y="0"/>
          <a:ext cx="0" cy="0"/>
          <a:chOff x="0" y="0"/>
          <a:chExt cx="0" cy="0"/>
        </a:xfrm>
      </p:grpSpPr>
      <p:sp>
        <p:nvSpPr>
          <p:cNvPr id="1552" name="Google Shape;1552;p1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5" name="Google Shape;1555;p10"/>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6" name="Google Shape;1556;p10"/>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557" name="Google Shape;1557;p10"/>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0" name="Google Shape;1560;p10"/>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1" name="Google Shape;1561;p10"/>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2" name="Google Shape;1562;p10"/>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3" name="Google Shape;1563;p10"/>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4" name="Google Shape;1564;p10"/>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5" name="Google Shape;1565;p10"/>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6" name="Google Shape;1566;p10"/>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7" name="Google Shape;1567;p10"/>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0" name="Google Shape;1570;p10"/>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1" name="Google Shape;1571;p10"/>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2" name="Google Shape;1572;p10"/>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3" name="Google Shape;1573;p10"/>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4" name="Google Shape;1574;p10"/>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5" name="Google Shape;1575;p10"/>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6" name="Google Shape;1576;p10"/>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7" name="Google Shape;1577;p10"/>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8" name="Google Shape;1578;p10"/>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9" name="Google Shape;1579;p10"/>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0" name="Google Shape;1580;p10"/>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1" name="Google Shape;1581;p10"/>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2" name="Google Shape;1582;p10"/>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5" name="Google Shape;1585;p10"/>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6" name="Google Shape;1586;p10"/>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9" name="Google Shape;1589;p10"/>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0" name="Google Shape;1590;p10"/>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1" name="Google Shape;1591;p10"/>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2" name="Google Shape;1592;p10"/>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3" name="Google Shape;1593;p10"/>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4" name="Google Shape;1594;p10"/>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5" name="Google Shape;1595;p10"/>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6" name="Google Shape;1596;p10"/>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7" name="Google Shape;1597;p10"/>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8" name="Google Shape;1598;p10"/>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9" name="Google Shape;1599;p10"/>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0" name="Google Shape;1600;p10"/>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1" name="Google Shape;1601;p10"/>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2" name="Google Shape;1602;p10"/>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3" name="Google Shape;1603;p10"/>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4" name="Google Shape;1604;p10"/>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5" name="Google Shape;1605;p10"/>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6" name="Google Shape;1606;p10"/>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7" name="Google Shape;1607;p10"/>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8" name="Google Shape;1608;p10"/>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9" name="Google Shape;1609;p10"/>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0" name="Google Shape;1610;p10"/>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1" name="Google Shape;1611;p10"/>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2" name="Google Shape;1612;p10"/>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3" name="Google Shape;1613;p10"/>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4" name="Google Shape;1614;p10"/>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5" name="Google Shape;1615;p10"/>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6" name="Google Shape;1616;p10"/>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7" name="Google Shape;1617;p10"/>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8" name="Google Shape;1618;p10"/>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9" name="Google Shape;1619;p10"/>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0" name="Google Shape;1620;p10"/>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1" name="Google Shape;1621;p10"/>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2" name="Google Shape;1622;p10"/>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3" name="Google Shape;1623;p10"/>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4" name="Google Shape;1624;p10"/>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5" name="Google Shape;1625;p10"/>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6" name="Google Shape;1626;p10"/>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7" name="Google Shape;1627;p10"/>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8" name="Google Shape;1628;p10"/>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9" name="Google Shape;1629;p10"/>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0" name="Google Shape;1630;p10"/>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1" name="Google Shape;1631;p10"/>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2" name="Google Shape;1632;p10"/>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3" name="Google Shape;1633;p10"/>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4" name="Google Shape;1634;p10"/>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5" name="Google Shape;1635;p10"/>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6" name="Google Shape;1636;p10"/>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7" name="Google Shape;1637;p10"/>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8" name="Google Shape;1638;p10"/>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9" name="Google Shape;1639;p10"/>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0" name="Google Shape;1640;p10"/>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1" name="Google Shape;1641;p10"/>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2" name="Google Shape;1642;p10"/>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3" name="Google Shape;1643;p10"/>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4" name="Google Shape;1644;p10"/>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5" name="Google Shape;1645;p10"/>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6" name="Google Shape;1646;p10"/>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9" name="Google Shape;1649;p10"/>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0" name="Google Shape;1650;p10"/>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1" name="Google Shape;1651;p10"/>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2" name="Google Shape;1652;p10"/>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3" name="Google Shape;1653;p10"/>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4" name="Google Shape;1654;p10"/>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5" name="Google Shape;1655;p10"/>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6" name="Google Shape;1656;p10"/>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7" name="Google Shape;1657;p10"/>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8" name="Google Shape;1658;p10"/>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9" name="Google Shape;1659;p10"/>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0" name="Google Shape;1660;p10"/>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1" name="Google Shape;1661;p10"/>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2" name="Google Shape;1662;p10"/>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31750" y="737325"/>
            <a:ext cx="6880500" cy="582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1pPr>
            <a:lvl2pPr lvl="1" rtl="0"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2pPr>
            <a:lvl3pPr lvl="2" rtl="0"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3pPr>
            <a:lvl4pPr lvl="3" rtl="0"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4pPr>
            <a:lvl5pPr lvl="4" rtl="0"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5pPr>
            <a:lvl6pPr lvl="5" rtl="0"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6pPr>
            <a:lvl7pPr lvl="6" rtl="0"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7pPr>
            <a:lvl8pPr lvl="7" rtl="0"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8pPr>
            <a:lvl9pPr lvl="8" rtl="0"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1131750" y="1427100"/>
            <a:ext cx="6880500" cy="3498600"/>
          </a:xfrm>
          <a:prstGeom prst="rect">
            <a:avLst/>
          </a:prstGeom>
          <a:noFill/>
          <a:ln>
            <a:noFill/>
          </a:ln>
        </p:spPr>
        <p:txBody>
          <a:bodyPr anchorCtr="0" anchor="t" bIns="91425" lIns="91425" spcFirstLastPara="1" rIns="91425" wrap="square" tIns="91425">
            <a:noAutofit/>
          </a:bodyPr>
          <a:lstStyle>
            <a:lvl1pPr indent="-381000" lvl="0" marL="457200" rtl="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indent="-381000" lvl="1" marL="914400" rtl="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indent="-381000" lvl="2" marL="1371600" rtl="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indent="-381000" lvl="3" marL="1828800" rtl="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indent="-381000" lvl="4" marL="2286000" rtl="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indent="-381000" lvl="5" marL="2743200" rtl="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indent="-381000" lvl="6" marL="3200400" rtl="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indent="-381000" lvl="7" marL="3657600" rtl="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indent="-381000" lvl="8" marL="4114800" rtl="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p:txBody>
      </p:sp>
      <p:sp>
        <p:nvSpPr>
          <p:cNvPr id="8" name="Google Shape;8;p1"/>
          <p:cNvSpPr txBox="1"/>
          <p:nvPr>
            <p:ph idx="12" type="sldNum"/>
          </p:nvPr>
        </p:nvSpPr>
        <p:spPr>
          <a:xfrm>
            <a:off x="8749000" y="0"/>
            <a:ext cx="394800" cy="321600"/>
          </a:xfrm>
          <a:prstGeom prst="rect">
            <a:avLst/>
          </a:prstGeom>
          <a:noFill/>
          <a:ln>
            <a:noFill/>
          </a:ln>
        </p:spPr>
        <p:txBody>
          <a:bodyPr anchorCtr="0" anchor="t" bIns="91425" lIns="91425" spcFirstLastPara="1" rIns="91425" wrap="square" tIns="91425">
            <a:noAutofit/>
          </a:bodyPr>
          <a:lstStyle>
            <a:lvl1pPr lvl="0" rtl="0" algn="r">
              <a:buNone/>
              <a:defRPr sz="1200">
                <a:solidFill>
                  <a:schemeClr val="accent1"/>
                </a:solidFill>
                <a:latin typeface="Amatic SC"/>
                <a:ea typeface="Amatic SC"/>
                <a:cs typeface="Amatic SC"/>
                <a:sym typeface="Amatic SC"/>
              </a:defRPr>
            </a:lvl1pPr>
            <a:lvl2pPr lvl="1" rtl="0" algn="r">
              <a:buNone/>
              <a:defRPr sz="1200">
                <a:solidFill>
                  <a:schemeClr val="accent1"/>
                </a:solidFill>
                <a:latin typeface="Amatic SC"/>
                <a:ea typeface="Amatic SC"/>
                <a:cs typeface="Amatic SC"/>
                <a:sym typeface="Amatic SC"/>
              </a:defRPr>
            </a:lvl2pPr>
            <a:lvl3pPr lvl="2" rtl="0" algn="r">
              <a:buNone/>
              <a:defRPr sz="1200">
                <a:solidFill>
                  <a:schemeClr val="accent1"/>
                </a:solidFill>
                <a:latin typeface="Amatic SC"/>
                <a:ea typeface="Amatic SC"/>
                <a:cs typeface="Amatic SC"/>
                <a:sym typeface="Amatic SC"/>
              </a:defRPr>
            </a:lvl3pPr>
            <a:lvl4pPr lvl="3" rtl="0" algn="r">
              <a:buNone/>
              <a:defRPr sz="1200">
                <a:solidFill>
                  <a:schemeClr val="accent1"/>
                </a:solidFill>
                <a:latin typeface="Amatic SC"/>
                <a:ea typeface="Amatic SC"/>
                <a:cs typeface="Amatic SC"/>
                <a:sym typeface="Amatic SC"/>
              </a:defRPr>
            </a:lvl4pPr>
            <a:lvl5pPr lvl="4" rtl="0" algn="r">
              <a:buNone/>
              <a:defRPr sz="1200">
                <a:solidFill>
                  <a:schemeClr val="accent1"/>
                </a:solidFill>
                <a:latin typeface="Amatic SC"/>
                <a:ea typeface="Amatic SC"/>
                <a:cs typeface="Amatic SC"/>
                <a:sym typeface="Amatic SC"/>
              </a:defRPr>
            </a:lvl5pPr>
            <a:lvl6pPr lvl="5" rtl="0" algn="r">
              <a:buNone/>
              <a:defRPr sz="1200">
                <a:solidFill>
                  <a:schemeClr val="accent1"/>
                </a:solidFill>
                <a:latin typeface="Amatic SC"/>
                <a:ea typeface="Amatic SC"/>
                <a:cs typeface="Amatic SC"/>
                <a:sym typeface="Amatic SC"/>
              </a:defRPr>
            </a:lvl6pPr>
            <a:lvl7pPr lvl="6" rtl="0" algn="r">
              <a:buNone/>
              <a:defRPr sz="1200">
                <a:solidFill>
                  <a:schemeClr val="accent1"/>
                </a:solidFill>
                <a:latin typeface="Amatic SC"/>
                <a:ea typeface="Amatic SC"/>
                <a:cs typeface="Amatic SC"/>
                <a:sym typeface="Amatic SC"/>
              </a:defRPr>
            </a:lvl7pPr>
            <a:lvl8pPr lvl="7" rtl="0" algn="r">
              <a:buNone/>
              <a:defRPr sz="1200">
                <a:solidFill>
                  <a:schemeClr val="accent1"/>
                </a:solidFill>
                <a:latin typeface="Amatic SC"/>
                <a:ea typeface="Amatic SC"/>
                <a:cs typeface="Amatic SC"/>
                <a:sym typeface="Amatic SC"/>
              </a:defRPr>
            </a:lvl8pPr>
            <a:lvl9pPr lvl="8" rtl="0" algn="r">
              <a:buNone/>
              <a:defRPr sz="1200">
                <a:solidFill>
                  <a:schemeClr val="accent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finalproject2022.z30.web.core.windows.net/hoops_web_viewer_sample.html?scs=scs_models/scout.sc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en.wikipedia.org/wiki/Product_lifecycl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github.com/Azure/opendigitaltwins-dtdl/blob/master/DTDL/v2/dtdlv2.m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13"/>
          <p:cNvSpPr txBox="1"/>
          <p:nvPr>
            <p:ph type="ctrTitle"/>
          </p:nvPr>
        </p:nvSpPr>
        <p:spPr>
          <a:xfrm>
            <a:off x="1268950" y="1543075"/>
            <a:ext cx="5995200" cy="17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REALIZATION OF PHYSICAL ENVIRONMENT WITH DIGITAL TWIN AND ANALYSIS</a:t>
            </a:r>
            <a:endParaRPr sz="3800"/>
          </a:p>
        </p:txBody>
      </p:sp>
      <p:sp>
        <p:nvSpPr>
          <p:cNvPr id="1892" name="Google Shape;1892;p13"/>
          <p:cNvSpPr txBox="1"/>
          <p:nvPr/>
        </p:nvSpPr>
        <p:spPr>
          <a:xfrm>
            <a:off x="4940200" y="3300475"/>
            <a:ext cx="3181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 VS Bhargav -18BEC013</a:t>
            </a:r>
            <a:endParaRPr/>
          </a:p>
          <a:p>
            <a:pPr indent="0" lvl="0" marL="0" rtl="0" algn="l">
              <a:spcBef>
                <a:spcPts val="0"/>
              </a:spcBef>
              <a:spcAft>
                <a:spcPts val="0"/>
              </a:spcAft>
              <a:buNone/>
            </a:pPr>
            <a:r>
              <a:rPr lang="en"/>
              <a:t>G Sai Harsha  - 18BEC016</a:t>
            </a:r>
            <a:endParaRPr/>
          </a:p>
          <a:p>
            <a:pPr indent="0" lvl="0" marL="0" rtl="0" algn="l">
              <a:spcBef>
                <a:spcPts val="0"/>
              </a:spcBef>
              <a:spcAft>
                <a:spcPts val="0"/>
              </a:spcAft>
              <a:buNone/>
            </a:pPr>
            <a:r>
              <a:rPr lang="en"/>
              <a:t>K Bharath        - 18BEC023</a:t>
            </a:r>
            <a:endParaRPr/>
          </a:p>
          <a:p>
            <a:pPr indent="0" lvl="0" marL="0" rtl="0" algn="l">
              <a:spcBef>
                <a:spcPts val="0"/>
              </a:spcBef>
              <a:spcAft>
                <a:spcPts val="0"/>
              </a:spcAft>
              <a:buNone/>
            </a:pPr>
            <a:r>
              <a:rPr lang="en"/>
              <a:t>P Sathvik         - 18BEC038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22"/>
          <p:cNvSpPr txBox="1"/>
          <p:nvPr>
            <p:ph type="title"/>
          </p:nvPr>
        </p:nvSpPr>
        <p:spPr>
          <a:xfrm>
            <a:off x="1131750" y="192875"/>
            <a:ext cx="6880500" cy="50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3D virtual representation of </a:t>
            </a:r>
            <a:r>
              <a:rPr lang="en"/>
              <a:t>Physical</a:t>
            </a:r>
            <a:r>
              <a:rPr lang="en"/>
              <a:t> system</a:t>
            </a:r>
            <a:endParaRPr/>
          </a:p>
        </p:txBody>
      </p:sp>
      <p:sp>
        <p:nvSpPr>
          <p:cNvPr id="1960" name="Google Shape;1960;p22"/>
          <p:cNvSpPr txBox="1"/>
          <p:nvPr>
            <p:ph idx="1" type="body"/>
          </p:nvPr>
        </p:nvSpPr>
        <p:spPr>
          <a:xfrm>
            <a:off x="1131750" y="792950"/>
            <a:ext cx="6880500" cy="40185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For this we have created our ‘SCOUT’ Digitally through CAD Platform</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CAD is Computer Aided Design which is a way of representing system or things through 2D drawing on CAD application which gives base plan for how the real product should be made.</a:t>
            </a:r>
            <a:endParaRPr sz="15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sz="1500">
              <a:solidFill>
                <a:srgbClr val="000000"/>
              </a:solidFill>
              <a:latin typeface="Arial"/>
              <a:ea typeface="Arial"/>
              <a:cs typeface="Arial"/>
              <a:sym typeface="Arial"/>
            </a:endParaRPr>
          </a:p>
        </p:txBody>
      </p:sp>
      <p:sp>
        <p:nvSpPr>
          <p:cNvPr id="1961" name="Google Shape;1961;p22"/>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62" name="Google Shape;1962;p22"/>
          <p:cNvPicPr preferRelativeResize="0"/>
          <p:nvPr/>
        </p:nvPicPr>
        <p:blipFill rotWithShape="1">
          <a:blip r:embed="rId3">
            <a:alphaModFix/>
          </a:blip>
          <a:srcRect b="3785" l="0" r="0" t="1571"/>
          <a:stretch/>
        </p:blipFill>
        <p:spPr>
          <a:xfrm rot="5400000">
            <a:off x="3261125" y="1014425"/>
            <a:ext cx="2732475" cy="4732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23"/>
          <p:cNvSpPr txBox="1"/>
          <p:nvPr>
            <p:ph idx="1" type="body"/>
          </p:nvPr>
        </p:nvSpPr>
        <p:spPr>
          <a:xfrm>
            <a:off x="1131750" y="428625"/>
            <a:ext cx="6880500" cy="43827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3D representation is something which is really </a:t>
            </a:r>
            <a:r>
              <a:rPr lang="en" sz="1500">
                <a:solidFill>
                  <a:srgbClr val="000000"/>
                </a:solidFill>
                <a:latin typeface="Arial"/>
                <a:ea typeface="Arial"/>
                <a:cs typeface="Arial"/>
                <a:sym typeface="Arial"/>
              </a:rPr>
              <a:t>helpful</a:t>
            </a:r>
            <a:r>
              <a:rPr lang="en" sz="1500">
                <a:solidFill>
                  <a:srgbClr val="000000"/>
                </a:solidFill>
                <a:latin typeface="Arial"/>
                <a:ea typeface="Arial"/>
                <a:cs typeface="Arial"/>
                <a:sym typeface="Arial"/>
              </a:rPr>
              <a:t> and handy to understand how the product looks like after finished.</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A software kit ‘HOOPS web platform’ perfectly complement ADT by importing CAD file which was created and </a:t>
            </a:r>
            <a:r>
              <a:rPr lang="en" sz="1500">
                <a:solidFill>
                  <a:srgbClr val="000000"/>
                </a:solidFill>
                <a:latin typeface="Arial"/>
                <a:ea typeface="Arial"/>
                <a:cs typeface="Arial"/>
                <a:sym typeface="Arial"/>
              </a:rPr>
              <a:t>display</a:t>
            </a:r>
            <a:r>
              <a:rPr lang="en" sz="1500">
                <a:solidFill>
                  <a:srgbClr val="000000"/>
                </a:solidFill>
                <a:latin typeface="Arial"/>
                <a:ea typeface="Arial"/>
                <a:cs typeface="Arial"/>
                <a:sym typeface="Arial"/>
              </a:rPr>
              <a:t> it in web page. </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Using HOOPS and ADT we can create any system in the world with attractive and user friendly interface.</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When ADT nodes are associated with 3D data such as Buildings,Bridges,Machinery we can view in HWV so that the owner could get keen sense on it that </a:t>
            </a:r>
            <a:r>
              <a:rPr lang="en" sz="1500">
                <a:solidFill>
                  <a:srgbClr val="000000"/>
                </a:solidFill>
                <a:latin typeface="Arial"/>
                <a:ea typeface="Arial"/>
                <a:cs typeface="Arial"/>
                <a:sym typeface="Arial"/>
              </a:rPr>
              <a:t>structure</a:t>
            </a:r>
            <a:r>
              <a:rPr lang="en" sz="1500">
                <a:solidFill>
                  <a:srgbClr val="000000"/>
                </a:solidFill>
                <a:latin typeface="Arial"/>
                <a:ea typeface="Arial"/>
                <a:cs typeface="Arial"/>
                <a:sym typeface="Arial"/>
              </a:rPr>
              <a:t>.</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 HWV(Hoops web viewer) is browsing page we get into when we import our CAD file and convert and run it in server.</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303030"/>
                </a:solidFill>
                <a:latin typeface="Arial"/>
                <a:ea typeface="Arial"/>
                <a:cs typeface="Arial"/>
                <a:sym typeface="Arial"/>
              </a:rPr>
              <a:t>While creating our 3D model of physical system, </a:t>
            </a:r>
            <a:r>
              <a:rPr lang="en" sz="1500">
                <a:solidFill>
                  <a:srgbClr val="303030"/>
                </a:solidFill>
                <a:latin typeface="Arial"/>
                <a:ea typeface="Arial"/>
                <a:cs typeface="Arial"/>
                <a:sym typeface="Arial"/>
              </a:rPr>
              <a:t>we converted CAD file to stream cache standalone(SCS) file by using Hoops converter.</a:t>
            </a:r>
            <a:endParaRPr sz="1500">
              <a:solidFill>
                <a:srgbClr val="303030"/>
              </a:solidFill>
              <a:latin typeface="Arial"/>
              <a:ea typeface="Arial"/>
              <a:cs typeface="Arial"/>
              <a:sym typeface="Arial"/>
            </a:endParaRPr>
          </a:p>
          <a:p>
            <a:pPr indent="0" lvl="0" marL="457200" rtl="0" algn="l">
              <a:lnSpc>
                <a:spcPct val="115000"/>
              </a:lnSpc>
              <a:spcBef>
                <a:spcPts val="0"/>
              </a:spcBef>
              <a:spcAft>
                <a:spcPts val="0"/>
              </a:spcAft>
              <a:buNone/>
            </a:pPr>
            <a:r>
              <a:t/>
            </a:r>
            <a:endParaRPr b="1" sz="1500">
              <a:solidFill>
                <a:srgbClr val="000000"/>
              </a:solidFill>
              <a:latin typeface="Arial"/>
              <a:ea typeface="Arial"/>
              <a:cs typeface="Arial"/>
              <a:sym typeface="Arial"/>
            </a:endParaRPr>
          </a:p>
        </p:txBody>
      </p:sp>
      <p:sp>
        <p:nvSpPr>
          <p:cNvPr id="1968" name="Google Shape;1968;p23"/>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24"/>
          <p:cNvSpPr txBox="1"/>
          <p:nvPr>
            <p:ph idx="1" type="body"/>
          </p:nvPr>
        </p:nvSpPr>
        <p:spPr>
          <a:xfrm>
            <a:off x="1131750" y="396475"/>
            <a:ext cx="6880500" cy="44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303030"/>
              </a:buClr>
              <a:buSzPts val="1500"/>
              <a:buFont typeface="Arial"/>
              <a:buChar char="●"/>
            </a:pPr>
            <a:r>
              <a:rPr b="1" lang="en" sz="1500">
                <a:solidFill>
                  <a:srgbClr val="303030"/>
                </a:solidFill>
                <a:latin typeface="Arial"/>
                <a:ea typeface="Arial"/>
                <a:cs typeface="Arial"/>
                <a:sym typeface="Arial"/>
              </a:rPr>
              <a:t>Stream Cache Standalone (SCS)</a:t>
            </a:r>
            <a:r>
              <a:rPr lang="en" sz="1500">
                <a:solidFill>
                  <a:srgbClr val="303030"/>
                </a:solidFill>
                <a:latin typeface="Arial"/>
                <a:ea typeface="Arial"/>
                <a:cs typeface="Arial"/>
                <a:sym typeface="Arial"/>
              </a:rPr>
              <a:t> - These singular files can be easily loaded with REST API functions, just as you would some other file. The entire file must be downloaded before visualizing.</a:t>
            </a:r>
            <a:endParaRPr sz="1500">
              <a:solidFill>
                <a:srgbClr val="303030"/>
              </a:solidFill>
              <a:latin typeface="Arial"/>
              <a:ea typeface="Arial"/>
              <a:cs typeface="Arial"/>
              <a:sym typeface="Arial"/>
            </a:endParaRPr>
          </a:p>
          <a:p>
            <a:pPr indent="-323850" lvl="0" marL="457200" rtl="0" algn="l">
              <a:lnSpc>
                <a:spcPct val="115000"/>
              </a:lnSpc>
              <a:spcBef>
                <a:spcPts val="0"/>
              </a:spcBef>
              <a:spcAft>
                <a:spcPts val="0"/>
              </a:spcAft>
              <a:buClr>
                <a:srgbClr val="303030"/>
              </a:buClr>
              <a:buSzPts val="1500"/>
              <a:buFont typeface="Arial"/>
              <a:buChar char="●"/>
            </a:pPr>
            <a:r>
              <a:rPr lang="en" sz="1500">
                <a:solidFill>
                  <a:srgbClr val="303030"/>
                </a:solidFill>
                <a:latin typeface="Arial"/>
                <a:ea typeface="Arial"/>
                <a:cs typeface="Arial"/>
                <a:sym typeface="Arial"/>
              </a:rPr>
              <a:t>After that  we deployed ‘SCOUT’ into AZURE APP service.</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Now we will run the server and show you how the 3D model looks.</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500">
                <a:solidFill>
                  <a:srgbClr val="000000"/>
                </a:solidFill>
                <a:latin typeface="Arial"/>
                <a:ea typeface="Arial"/>
                <a:cs typeface="Arial"/>
                <a:sym typeface="Arial"/>
              </a:rPr>
              <a:t>        </a:t>
            </a:r>
            <a:r>
              <a:rPr b="1" lang="en" sz="1500">
                <a:solidFill>
                  <a:srgbClr val="000000"/>
                </a:solidFill>
                <a:latin typeface="Arial"/>
                <a:ea typeface="Arial"/>
                <a:cs typeface="Arial"/>
                <a:sym typeface="Arial"/>
              </a:rPr>
              <a:t>LET’S GET STARTED…..!</a:t>
            </a:r>
            <a:endParaRPr b="1" sz="15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1"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500">
                <a:solidFill>
                  <a:srgbClr val="000000"/>
                </a:solidFill>
                <a:latin typeface="Arial"/>
                <a:ea typeface="Arial"/>
                <a:cs typeface="Arial"/>
                <a:sym typeface="Arial"/>
              </a:rPr>
              <a:t>Virtual 3D-Model link:</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000000"/>
              </a:solidFill>
              <a:latin typeface="Arial"/>
              <a:ea typeface="Arial"/>
              <a:cs typeface="Arial"/>
              <a:sym typeface="Arial"/>
            </a:endParaRPr>
          </a:p>
          <a:p>
            <a:pPr indent="457200" lvl="0" marL="0" rtl="0" algn="l">
              <a:lnSpc>
                <a:spcPct val="115000"/>
              </a:lnSpc>
              <a:spcBef>
                <a:spcPts val="0"/>
              </a:spcBef>
              <a:spcAft>
                <a:spcPts val="0"/>
              </a:spcAft>
              <a:buNone/>
            </a:pPr>
            <a:r>
              <a:rPr lang="en" sz="1500" u="sng">
                <a:solidFill>
                  <a:schemeClr val="hlink"/>
                </a:solidFill>
                <a:latin typeface="Arial"/>
                <a:ea typeface="Arial"/>
                <a:cs typeface="Arial"/>
                <a:sym typeface="Arial"/>
                <a:hlinkClick r:id="rId3"/>
              </a:rPr>
              <a:t>https://finalproject2022.z30.web.core.windows.net/hoops_web_viewer_sample.html?scs=scs_models/scout.scs</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000000"/>
              </a:solidFill>
              <a:latin typeface="Arial"/>
              <a:ea typeface="Arial"/>
              <a:cs typeface="Arial"/>
              <a:sym typeface="Arial"/>
            </a:endParaRPr>
          </a:p>
        </p:txBody>
      </p:sp>
      <p:sp>
        <p:nvSpPr>
          <p:cNvPr id="1974" name="Google Shape;1974;p24"/>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2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80" name="Google Shape;1980;p25"/>
          <p:cNvPicPr preferRelativeResize="0"/>
          <p:nvPr/>
        </p:nvPicPr>
        <p:blipFill>
          <a:blip r:embed="rId3">
            <a:alphaModFix/>
          </a:blip>
          <a:stretch>
            <a:fillRect/>
          </a:stretch>
        </p:blipFill>
        <p:spPr>
          <a:xfrm>
            <a:off x="1877000" y="3075"/>
            <a:ext cx="5655424" cy="51373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26"/>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86" name="Google Shape;1986;p26"/>
          <p:cNvSpPr txBox="1"/>
          <p:nvPr>
            <p:ph idx="1" type="body"/>
          </p:nvPr>
        </p:nvSpPr>
        <p:spPr>
          <a:xfrm>
            <a:off x="1131750" y="407200"/>
            <a:ext cx="6880500" cy="4404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700">
                <a:latin typeface="Arial"/>
                <a:ea typeface="Arial"/>
                <a:cs typeface="Arial"/>
                <a:sym typeface="Arial"/>
              </a:rPr>
              <a:t>Future works going on in Hoops :</a:t>
            </a:r>
            <a:endParaRPr b="1" sz="1700">
              <a:latin typeface="Arial"/>
              <a:ea typeface="Arial"/>
              <a:cs typeface="Arial"/>
              <a:sym typeface="Arial"/>
            </a:endParaRPr>
          </a:p>
          <a:p>
            <a:pPr indent="0" lvl="0" marL="0" rtl="0" algn="l">
              <a:spcBef>
                <a:spcPts val="600"/>
              </a:spcBef>
              <a:spcAft>
                <a:spcPts val="0"/>
              </a:spcAft>
              <a:buNone/>
            </a:pPr>
            <a:r>
              <a:rPr lang="en" sz="1500">
                <a:latin typeface="Arial"/>
                <a:ea typeface="Arial"/>
                <a:cs typeface="Arial"/>
                <a:sym typeface="Arial"/>
              </a:rPr>
              <a:t>Hoops developers are taking more </a:t>
            </a:r>
            <a:r>
              <a:rPr lang="en" sz="1500">
                <a:latin typeface="Arial"/>
                <a:ea typeface="Arial"/>
                <a:cs typeface="Arial"/>
                <a:sym typeface="Arial"/>
              </a:rPr>
              <a:t>initiative</a:t>
            </a:r>
            <a:r>
              <a:rPr lang="en" sz="1500">
                <a:latin typeface="Arial"/>
                <a:ea typeface="Arial"/>
                <a:cs typeface="Arial"/>
                <a:sym typeface="Arial"/>
              </a:rPr>
              <a:t> to make 3D model more </a:t>
            </a:r>
            <a:r>
              <a:rPr lang="en" sz="1500">
                <a:latin typeface="Arial"/>
                <a:ea typeface="Arial"/>
                <a:cs typeface="Arial"/>
                <a:sym typeface="Arial"/>
              </a:rPr>
              <a:t>interactive</a:t>
            </a:r>
            <a:endParaRPr sz="1500">
              <a:latin typeface="Arial"/>
              <a:ea typeface="Arial"/>
              <a:cs typeface="Arial"/>
              <a:sym typeface="Arial"/>
            </a:endParaRPr>
          </a:p>
          <a:p>
            <a:pPr indent="0" lvl="0" marL="0" rtl="0" algn="l">
              <a:spcBef>
                <a:spcPts val="600"/>
              </a:spcBef>
              <a:spcAft>
                <a:spcPts val="0"/>
              </a:spcAft>
              <a:buNone/>
            </a:pPr>
            <a:r>
              <a:rPr lang="en" sz="1500">
                <a:latin typeface="Arial"/>
                <a:ea typeface="Arial"/>
                <a:cs typeface="Arial"/>
                <a:sym typeface="Arial"/>
              </a:rPr>
              <a:t>And developer friendly which needs integration between HOOPS and ADT .</a:t>
            </a:r>
            <a:endParaRPr sz="1500">
              <a:latin typeface="Arial"/>
              <a:ea typeface="Arial"/>
              <a:cs typeface="Arial"/>
              <a:sym typeface="Arial"/>
            </a:endParaRPr>
          </a:p>
          <a:p>
            <a:pPr indent="0" lvl="0" marL="0" rtl="0" algn="l">
              <a:spcBef>
                <a:spcPts val="600"/>
              </a:spcBef>
              <a:spcAft>
                <a:spcPts val="0"/>
              </a:spcAft>
              <a:buNone/>
            </a:pPr>
            <a:r>
              <a:t/>
            </a:r>
            <a:endParaRPr sz="1500">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b="1" lang="en" sz="1500">
                <a:solidFill>
                  <a:srgbClr val="333333"/>
                </a:solidFill>
                <a:latin typeface="Arial"/>
                <a:ea typeface="Arial"/>
                <a:cs typeface="Arial"/>
                <a:sym typeface="Arial"/>
              </a:rPr>
              <a:t>Authoring Tool</a:t>
            </a:r>
            <a:r>
              <a:rPr lang="en" sz="1500">
                <a:solidFill>
                  <a:srgbClr val="333333"/>
                </a:solidFill>
                <a:latin typeface="Arial"/>
                <a:ea typeface="Arial"/>
                <a:cs typeface="Arial"/>
                <a:sym typeface="Arial"/>
              </a:rPr>
              <a:t>  3D model data already exist in ADT graph, with sample code accompanying UI they are making it to authoring, editing of this data on the 3D screen and then save to ADT graph.</a:t>
            </a:r>
            <a:endParaRPr sz="1500">
              <a:solidFill>
                <a:srgbClr val="333333"/>
              </a:solidFill>
              <a:latin typeface="Arial"/>
              <a:ea typeface="Arial"/>
              <a:cs typeface="Arial"/>
              <a:sym typeface="Arial"/>
            </a:endParaRPr>
          </a:p>
          <a:p>
            <a:pPr indent="-323850" lvl="0" marL="457200" rtl="0" algn="l">
              <a:lnSpc>
                <a:spcPct val="115000"/>
              </a:lnSpc>
              <a:spcBef>
                <a:spcPts val="0"/>
              </a:spcBef>
              <a:spcAft>
                <a:spcPts val="0"/>
              </a:spcAft>
              <a:buClr>
                <a:srgbClr val="333333"/>
              </a:buClr>
              <a:buSzPts val="1500"/>
              <a:buFont typeface="Arial"/>
              <a:buChar char="●"/>
            </a:pPr>
            <a:r>
              <a:rPr b="1" lang="en" sz="1500">
                <a:solidFill>
                  <a:srgbClr val="333333"/>
                </a:solidFill>
                <a:latin typeface="Arial"/>
                <a:ea typeface="Arial"/>
                <a:cs typeface="Arial"/>
                <a:sym typeface="Arial"/>
              </a:rPr>
              <a:t>SignalR </a:t>
            </a:r>
            <a:r>
              <a:rPr lang="en" sz="1500">
                <a:solidFill>
                  <a:srgbClr val="333333"/>
                </a:solidFill>
                <a:latin typeface="Arial"/>
                <a:ea typeface="Arial"/>
                <a:cs typeface="Arial"/>
                <a:sym typeface="Arial"/>
              </a:rPr>
              <a:t>quarrying</a:t>
            </a:r>
            <a:r>
              <a:rPr lang="en" sz="1500">
                <a:solidFill>
                  <a:srgbClr val="333333"/>
                </a:solidFill>
                <a:latin typeface="Arial"/>
                <a:ea typeface="Arial"/>
                <a:cs typeface="Arial"/>
                <a:sym typeface="Arial"/>
              </a:rPr>
              <a:t> ADT graph using API on five second timer which gives us Real time data on the 3D model.</a:t>
            </a:r>
            <a:endParaRPr sz="1500">
              <a:solidFill>
                <a:srgbClr val="333333"/>
              </a:solidFill>
              <a:latin typeface="Arial"/>
              <a:ea typeface="Arial"/>
              <a:cs typeface="Arial"/>
              <a:sym typeface="Arial"/>
            </a:endParaRPr>
          </a:p>
          <a:p>
            <a:pPr indent="-323850" lvl="0" marL="457200" rtl="0" algn="l">
              <a:lnSpc>
                <a:spcPct val="115000"/>
              </a:lnSpc>
              <a:spcBef>
                <a:spcPts val="0"/>
              </a:spcBef>
              <a:spcAft>
                <a:spcPts val="0"/>
              </a:spcAft>
              <a:buClr>
                <a:srgbClr val="333333"/>
              </a:buClr>
              <a:buSzPts val="1500"/>
              <a:buFont typeface="Arial"/>
              <a:buChar char="●"/>
            </a:pPr>
            <a:r>
              <a:rPr b="1" lang="en" sz="1500">
                <a:solidFill>
                  <a:srgbClr val="333333"/>
                </a:solidFill>
                <a:latin typeface="Arial"/>
                <a:ea typeface="Arial"/>
                <a:cs typeface="Arial"/>
                <a:sym typeface="Arial"/>
              </a:rPr>
              <a:t>Object Instancing </a:t>
            </a:r>
            <a:r>
              <a:rPr lang="en" sz="1500">
                <a:solidFill>
                  <a:srgbClr val="333333"/>
                </a:solidFill>
                <a:latin typeface="Arial"/>
                <a:ea typeface="Arial"/>
                <a:cs typeface="Arial"/>
                <a:sym typeface="Arial"/>
              </a:rPr>
              <a:t>every Instance in 3D object in ADT is loaded on to the</a:t>
            </a:r>
            <a:endParaRPr sz="1500">
              <a:solidFill>
                <a:srgbClr val="333333"/>
              </a:solidFill>
              <a:latin typeface="Arial"/>
              <a:ea typeface="Arial"/>
              <a:cs typeface="Arial"/>
              <a:sym typeface="Arial"/>
            </a:endParaRPr>
          </a:p>
          <a:p>
            <a:pPr indent="0" lvl="0" marL="457200" rtl="0" algn="l">
              <a:lnSpc>
                <a:spcPct val="115000"/>
              </a:lnSpc>
              <a:spcBef>
                <a:spcPts val="0"/>
              </a:spcBef>
              <a:spcAft>
                <a:spcPts val="0"/>
              </a:spcAft>
              <a:buNone/>
            </a:pPr>
            <a:r>
              <a:rPr lang="en" sz="1500">
                <a:solidFill>
                  <a:srgbClr val="333333"/>
                </a:solidFill>
                <a:latin typeface="Arial"/>
                <a:ea typeface="Arial"/>
                <a:cs typeface="Arial"/>
                <a:sym typeface="Arial"/>
              </a:rPr>
              <a:t>3D scene. </a:t>
            </a:r>
            <a:endParaRPr sz="1500">
              <a:solidFill>
                <a:srgbClr val="333333"/>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27"/>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992" name="Google Shape;1992;p27"/>
          <p:cNvSpPr txBox="1"/>
          <p:nvPr/>
        </p:nvSpPr>
        <p:spPr>
          <a:xfrm>
            <a:off x="1179600" y="1301850"/>
            <a:ext cx="62595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lt1"/>
                </a:solidFill>
                <a:latin typeface="Impact"/>
                <a:ea typeface="Impact"/>
                <a:cs typeface="Impact"/>
                <a:sym typeface="Impact"/>
              </a:rPr>
              <a:t>Softwares For Digital Twin Implementation</a:t>
            </a:r>
            <a:endParaRPr sz="2700">
              <a:solidFill>
                <a:schemeClr val="lt1"/>
              </a:solidFill>
              <a:latin typeface="Impact"/>
              <a:ea typeface="Impact"/>
              <a:cs typeface="Impact"/>
              <a:sym typeface="Impact"/>
            </a:endParaRPr>
          </a:p>
          <a:p>
            <a:pPr indent="0" lvl="0" marL="0" rtl="0" algn="l">
              <a:spcBef>
                <a:spcPts val="0"/>
              </a:spcBef>
              <a:spcAft>
                <a:spcPts val="0"/>
              </a:spcAft>
              <a:buNone/>
            </a:pPr>
            <a:r>
              <a:t/>
            </a:r>
            <a:endParaRPr b="1" sz="2100">
              <a:solidFill>
                <a:schemeClr val="lt1"/>
              </a:solidFill>
              <a:latin typeface="Roboto"/>
              <a:ea typeface="Roboto"/>
              <a:cs typeface="Roboto"/>
              <a:sym typeface="Roboto"/>
            </a:endParaRPr>
          </a:p>
          <a:p>
            <a:pPr indent="-361950" lvl="0" marL="457200" rtl="0" algn="l">
              <a:spcBef>
                <a:spcPts val="0"/>
              </a:spcBef>
              <a:spcAft>
                <a:spcPts val="0"/>
              </a:spcAft>
              <a:buClr>
                <a:schemeClr val="lt1"/>
              </a:buClr>
              <a:buSzPts val="2100"/>
              <a:buFont typeface="Roboto"/>
              <a:buChar char="●"/>
            </a:pPr>
            <a:r>
              <a:rPr lang="en" sz="2100">
                <a:solidFill>
                  <a:schemeClr val="lt1"/>
                </a:solidFill>
                <a:latin typeface="Roboto"/>
                <a:ea typeface="Roboto"/>
                <a:cs typeface="Roboto"/>
                <a:sym typeface="Roboto"/>
              </a:rPr>
              <a:t>Azure Digital Twin</a:t>
            </a:r>
            <a:endParaRPr sz="2100">
              <a:solidFill>
                <a:schemeClr val="lt1"/>
              </a:solidFill>
              <a:latin typeface="Roboto"/>
              <a:ea typeface="Roboto"/>
              <a:cs typeface="Roboto"/>
              <a:sym typeface="Roboto"/>
            </a:endParaRPr>
          </a:p>
          <a:p>
            <a:pPr indent="0" lvl="0" marL="457200" rtl="0" algn="l">
              <a:spcBef>
                <a:spcPts val="0"/>
              </a:spcBef>
              <a:spcAft>
                <a:spcPts val="0"/>
              </a:spcAft>
              <a:buNone/>
            </a:pPr>
            <a:r>
              <a:t/>
            </a:r>
            <a:endParaRPr sz="2100">
              <a:solidFill>
                <a:schemeClr val="lt1"/>
              </a:solidFill>
              <a:latin typeface="Roboto"/>
              <a:ea typeface="Roboto"/>
              <a:cs typeface="Roboto"/>
              <a:sym typeface="Roboto"/>
            </a:endParaRPr>
          </a:p>
          <a:p>
            <a:pPr indent="-361950" lvl="0" marL="457200" rtl="0" algn="l">
              <a:spcBef>
                <a:spcPts val="0"/>
              </a:spcBef>
              <a:spcAft>
                <a:spcPts val="0"/>
              </a:spcAft>
              <a:buClr>
                <a:schemeClr val="lt1"/>
              </a:buClr>
              <a:buSzPts val="2100"/>
              <a:buFont typeface="Roboto"/>
              <a:buChar char="●"/>
            </a:pPr>
            <a:r>
              <a:rPr lang="en" sz="2100">
                <a:solidFill>
                  <a:schemeClr val="lt1"/>
                </a:solidFill>
                <a:latin typeface="Roboto"/>
                <a:ea typeface="Roboto"/>
                <a:cs typeface="Roboto"/>
                <a:sym typeface="Roboto"/>
              </a:rPr>
              <a:t>Mosquitto Ditto</a:t>
            </a:r>
            <a:endParaRPr sz="2100">
              <a:solidFill>
                <a:schemeClr val="lt1"/>
              </a:solidFill>
              <a:latin typeface="Roboto"/>
              <a:ea typeface="Roboto"/>
              <a:cs typeface="Roboto"/>
              <a:sym typeface="Roboto"/>
            </a:endParaRPr>
          </a:p>
          <a:p>
            <a:pPr indent="0" lvl="0" marL="457200" rtl="0" algn="l">
              <a:spcBef>
                <a:spcPts val="0"/>
              </a:spcBef>
              <a:spcAft>
                <a:spcPts val="0"/>
              </a:spcAft>
              <a:buNone/>
            </a:pPr>
            <a:r>
              <a:t/>
            </a:r>
            <a:endParaRPr sz="2100">
              <a:solidFill>
                <a:schemeClr val="lt1"/>
              </a:solidFill>
              <a:latin typeface="Roboto"/>
              <a:ea typeface="Roboto"/>
              <a:cs typeface="Roboto"/>
              <a:sym typeface="Roboto"/>
            </a:endParaRPr>
          </a:p>
          <a:p>
            <a:pPr indent="-361950" lvl="0" marL="457200" rtl="0" algn="l">
              <a:spcBef>
                <a:spcPts val="0"/>
              </a:spcBef>
              <a:spcAft>
                <a:spcPts val="0"/>
              </a:spcAft>
              <a:buClr>
                <a:schemeClr val="lt1"/>
              </a:buClr>
              <a:buSzPts val="2100"/>
              <a:buFont typeface="Roboto"/>
              <a:buChar char="●"/>
            </a:pPr>
            <a:r>
              <a:rPr lang="en" sz="2100">
                <a:solidFill>
                  <a:schemeClr val="lt1"/>
                </a:solidFill>
                <a:latin typeface="Roboto"/>
                <a:ea typeface="Roboto"/>
                <a:cs typeface="Roboto"/>
                <a:sym typeface="Roboto"/>
              </a:rPr>
              <a:t>AWS</a:t>
            </a:r>
            <a:endParaRPr sz="2100">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28"/>
          <p:cNvSpPr txBox="1"/>
          <p:nvPr>
            <p:ph type="ctrTitle"/>
          </p:nvPr>
        </p:nvSpPr>
        <p:spPr>
          <a:xfrm>
            <a:off x="1574375" y="1820375"/>
            <a:ext cx="59952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Arial"/>
                <a:ea typeface="Arial"/>
                <a:cs typeface="Arial"/>
                <a:sym typeface="Arial"/>
              </a:rPr>
              <a:t>Azure Digital Twin</a:t>
            </a:r>
            <a:endParaRPr sz="48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29"/>
          <p:cNvSpPr txBox="1"/>
          <p:nvPr>
            <p:ph type="title"/>
          </p:nvPr>
        </p:nvSpPr>
        <p:spPr>
          <a:xfrm>
            <a:off x="1131750" y="793075"/>
            <a:ext cx="6880500" cy="5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Procedure to Create an Azure digital twin</a:t>
            </a:r>
            <a:endParaRPr sz="3500"/>
          </a:p>
        </p:txBody>
      </p:sp>
      <p:sp>
        <p:nvSpPr>
          <p:cNvPr id="2003" name="Google Shape;2003;p2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04" name="Google Shape;2004;p29"/>
          <p:cNvSpPr txBox="1"/>
          <p:nvPr/>
        </p:nvSpPr>
        <p:spPr>
          <a:xfrm>
            <a:off x="945800" y="1817225"/>
            <a:ext cx="6833100" cy="1662300"/>
          </a:xfrm>
          <a:prstGeom prst="rect">
            <a:avLst/>
          </a:prstGeom>
          <a:noFill/>
          <a:ln>
            <a:noFill/>
          </a:ln>
        </p:spPr>
        <p:txBody>
          <a:bodyPr anchorCtr="0" anchor="t" bIns="91425" lIns="91425" spcFirstLastPara="1" rIns="91425" wrap="square" tIns="91425">
            <a:spAutoFit/>
          </a:bodyPr>
          <a:lstStyle/>
          <a:p>
            <a:pPr indent="-381000" lvl="0" marL="457200" rtl="0" algn="l">
              <a:spcBef>
                <a:spcPts val="600"/>
              </a:spcBef>
              <a:spcAft>
                <a:spcPts val="0"/>
              </a:spcAft>
              <a:buClr>
                <a:schemeClr val="dk1"/>
              </a:buClr>
              <a:buSzPts val="2400"/>
              <a:buFont typeface="Roboto"/>
              <a:buChar char="●"/>
            </a:pPr>
            <a:r>
              <a:rPr lang="en" sz="2400">
                <a:solidFill>
                  <a:schemeClr val="dk1"/>
                </a:solidFill>
                <a:latin typeface="Roboto"/>
                <a:ea typeface="Roboto"/>
                <a:cs typeface="Roboto"/>
                <a:sym typeface="Roboto"/>
              </a:rPr>
              <a:t>Create Azure Digital Twin Instance</a:t>
            </a:r>
            <a:endParaRPr sz="2400">
              <a:solidFill>
                <a:schemeClr val="dk1"/>
              </a:solidFill>
              <a:latin typeface="Roboto"/>
              <a:ea typeface="Roboto"/>
              <a:cs typeface="Roboto"/>
              <a:sym typeface="Roboto"/>
            </a:endParaRPr>
          </a:p>
          <a:p>
            <a:pPr indent="-381000" lvl="0" marL="457200" rtl="0" algn="l">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Create an Azure IOT hub.</a:t>
            </a:r>
            <a:endParaRPr sz="2400">
              <a:solidFill>
                <a:schemeClr val="dk1"/>
              </a:solidFill>
              <a:latin typeface="Roboto"/>
              <a:ea typeface="Roboto"/>
              <a:cs typeface="Roboto"/>
              <a:sym typeface="Roboto"/>
            </a:endParaRPr>
          </a:p>
          <a:p>
            <a:pPr indent="-381000" lvl="0" marL="457200" rtl="0" algn="l">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Create Azure Function App to manage data flow between client and digital twin instance.</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30"/>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010" name="Google Shape;2010;p30"/>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2011" name="Google Shape;2011;p3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12" name="Google Shape;2012;p30"/>
          <p:cNvPicPr preferRelativeResize="0"/>
          <p:nvPr/>
        </p:nvPicPr>
        <p:blipFill>
          <a:blip r:embed="rId3">
            <a:alphaModFix/>
          </a:blip>
          <a:stretch>
            <a:fillRect/>
          </a:stretch>
        </p:blipFill>
        <p:spPr>
          <a:xfrm>
            <a:off x="605750" y="499575"/>
            <a:ext cx="8002175" cy="4108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31"/>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8" name="Google Shape;2018;p31"/>
          <p:cNvSpPr txBox="1"/>
          <p:nvPr/>
        </p:nvSpPr>
        <p:spPr>
          <a:xfrm>
            <a:off x="435700" y="446325"/>
            <a:ext cx="83133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oboto"/>
                <a:ea typeface="Roboto"/>
                <a:cs typeface="Roboto"/>
                <a:sym typeface="Roboto"/>
              </a:rPr>
              <a:t>Before creating the Digital Twin Instance we </a:t>
            </a:r>
            <a:r>
              <a:rPr lang="en" sz="1700">
                <a:latin typeface="Roboto"/>
                <a:ea typeface="Roboto"/>
                <a:cs typeface="Roboto"/>
                <a:sym typeface="Roboto"/>
              </a:rPr>
              <a:t>should</a:t>
            </a:r>
            <a:r>
              <a:rPr lang="en" sz="1700">
                <a:latin typeface="Roboto"/>
                <a:ea typeface="Roboto"/>
                <a:cs typeface="Roboto"/>
                <a:sym typeface="Roboto"/>
              </a:rPr>
              <a:t> create a Digital Twin Model using DTDL language.</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b="1" lang="en" sz="1700">
                <a:solidFill>
                  <a:srgbClr val="202124"/>
                </a:solidFill>
                <a:latin typeface="Roboto"/>
                <a:ea typeface="Roboto"/>
                <a:cs typeface="Roboto"/>
                <a:sym typeface="Roboto"/>
              </a:rPr>
              <a:t>The Digital Twins Definition Language (DTDL)</a:t>
            </a:r>
            <a:r>
              <a:rPr lang="en" sz="1700">
                <a:solidFill>
                  <a:srgbClr val="202124"/>
                </a:solidFill>
                <a:latin typeface="Roboto"/>
                <a:ea typeface="Roboto"/>
                <a:cs typeface="Roboto"/>
                <a:sym typeface="Roboto"/>
              </a:rPr>
              <a:t> is a language for describing models and interfaces for IoT digital twins. It is based on the open source language JSON-DL.</a:t>
            </a:r>
            <a:endParaRPr sz="1700">
              <a:solidFill>
                <a:srgbClr val="202124"/>
              </a:solidFill>
              <a:latin typeface="Roboto"/>
              <a:ea typeface="Roboto"/>
              <a:cs typeface="Roboto"/>
              <a:sym typeface="Roboto"/>
            </a:endParaRPr>
          </a:p>
          <a:p>
            <a:pPr indent="0" lvl="0" marL="0" rtl="0" algn="l">
              <a:spcBef>
                <a:spcPts val="0"/>
              </a:spcBef>
              <a:spcAft>
                <a:spcPts val="0"/>
              </a:spcAft>
              <a:buNone/>
            </a:pPr>
            <a:r>
              <a:rPr lang="en" sz="1700">
                <a:solidFill>
                  <a:srgbClr val="202124"/>
                </a:solidFill>
                <a:latin typeface="Roboto"/>
                <a:ea typeface="Roboto"/>
                <a:cs typeface="Roboto"/>
                <a:sym typeface="Roboto"/>
              </a:rPr>
              <a:t>A general Digital twin model consists of-</a:t>
            </a:r>
            <a:endParaRPr sz="1700">
              <a:solidFill>
                <a:srgbClr val="202124"/>
              </a:solidFill>
              <a:latin typeface="Roboto"/>
              <a:ea typeface="Roboto"/>
              <a:cs typeface="Roboto"/>
              <a:sym typeface="Roboto"/>
            </a:endParaRPr>
          </a:p>
          <a:p>
            <a:pPr indent="-336550" lvl="0" marL="457200" rtl="0" algn="l">
              <a:spcBef>
                <a:spcPts val="0"/>
              </a:spcBef>
              <a:spcAft>
                <a:spcPts val="0"/>
              </a:spcAft>
              <a:buClr>
                <a:srgbClr val="202124"/>
              </a:buClr>
              <a:buSzPts val="1700"/>
              <a:buFont typeface="Roboto"/>
              <a:buChar char="●"/>
            </a:pPr>
            <a:r>
              <a:rPr b="1" lang="en" sz="1700">
                <a:solidFill>
                  <a:srgbClr val="202124"/>
                </a:solidFill>
                <a:latin typeface="Roboto"/>
                <a:ea typeface="Roboto"/>
                <a:cs typeface="Roboto"/>
                <a:sym typeface="Roboto"/>
              </a:rPr>
              <a:t>Properties-</a:t>
            </a:r>
            <a:r>
              <a:rPr lang="en" sz="1700">
                <a:solidFill>
                  <a:srgbClr val="202124"/>
                </a:solidFill>
                <a:latin typeface="Roboto"/>
                <a:ea typeface="Roboto"/>
                <a:cs typeface="Roboto"/>
                <a:sym typeface="Roboto"/>
              </a:rPr>
              <a:t> The variables with this type require a storage system to retain </a:t>
            </a:r>
            <a:r>
              <a:rPr lang="en" sz="1700">
                <a:solidFill>
                  <a:srgbClr val="202124"/>
                </a:solidFill>
                <a:latin typeface="Roboto"/>
                <a:ea typeface="Roboto"/>
                <a:cs typeface="Roboto"/>
                <a:sym typeface="Roboto"/>
              </a:rPr>
              <a:t>permanently</a:t>
            </a:r>
            <a:r>
              <a:rPr lang="en" sz="1700">
                <a:solidFill>
                  <a:srgbClr val="202124"/>
                </a:solidFill>
                <a:latin typeface="Roboto"/>
                <a:ea typeface="Roboto"/>
                <a:cs typeface="Roboto"/>
                <a:sym typeface="Roboto"/>
              </a:rPr>
              <a:t> and they can be updated when necessary. It can be used for name, serial no, color etc. </a:t>
            </a:r>
            <a:endParaRPr sz="1700">
              <a:solidFill>
                <a:srgbClr val="202124"/>
              </a:solidFill>
              <a:latin typeface="Roboto"/>
              <a:ea typeface="Roboto"/>
              <a:cs typeface="Roboto"/>
              <a:sym typeface="Roboto"/>
            </a:endParaRPr>
          </a:p>
          <a:p>
            <a:pPr indent="-336550" lvl="0" marL="457200" rtl="0" algn="l">
              <a:spcBef>
                <a:spcPts val="0"/>
              </a:spcBef>
              <a:spcAft>
                <a:spcPts val="0"/>
              </a:spcAft>
              <a:buClr>
                <a:srgbClr val="202124"/>
              </a:buClr>
              <a:buSzPts val="1700"/>
              <a:buFont typeface="Roboto"/>
              <a:buChar char="●"/>
            </a:pPr>
            <a:r>
              <a:rPr b="1" lang="en" sz="1700">
                <a:solidFill>
                  <a:srgbClr val="202124"/>
                </a:solidFill>
                <a:latin typeface="Roboto"/>
                <a:ea typeface="Roboto"/>
                <a:cs typeface="Roboto"/>
                <a:sym typeface="Roboto"/>
              </a:rPr>
              <a:t>Telemetry-</a:t>
            </a:r>
            <a:r>
              <a:rPr lang="en" sz="1700">
                <a:solidFill>
                  <a:srgbClr val="202124"/>
                </a:solidFill>
                <a:latin typeface="Roboto"/>
                <a:ea typeface="Roboto"/>
                <a:cs typeface="Roboto"/>
                <a:sym typeface="Roboto"/>
              </a:rPr>
              <a:t> It is mostly used for sensor data.  It is not stored in the digital twin, instead it is </a:t>
            </a:r>
            <a:r>
              <a:rPr lang="en" sz="1700">
                <a:solidFill>
                  <a:srgbClr val="202124"/>
                </a:solidFill>
                <a:latin typeface="Roboto"/>
                <a:ea typeface="Roboto"/>
                <a:cs typeface="Roboto"/>
                <a:sym typeface="Roboto"/>
              </a:rPr>
              <a:t>used</a:t>
            </a:r>
            <a:r>
              <a:rPr lang="en" sz="1700">
                <a:solidFill>
                  <a:srgbClr val="202124"/>
                </a:solidFill>
                <a:latin typeface="Roboto"/>
                <a:ea typeface="Roboto"/>
                <a:cs typeface="Roboto"/>
                <a:sym typeface="Roboto"/>
              </a:rPr>
              <a:t> to do operations like machine </a:t>
            </a:r>
            <a:r>
              <a:rPr lang="en" sz="1700">
                <a:solidFill>
                  <a:srgbClr val="202124"/>
                </a:solidFill>
                <a:latin typeface="Roboto"/>
                <a:ea typeface="Roboto"/>
                <a:cs typeface="Roboto"/>
                <a:sym typeface="Roboto"/>
              </a:rPr>
              <a:t>learning</a:t>
            </a:r>
            <a:r>
              <a:rPr lang="en" sz="1700">
                <a:solidFill>
                  <a:srgbClr val="202124"/>
                </a:solidFill>
                <a:latin typeface="Roboto"/>
                <a:ea typeface="Roboto"/>
                <a:cs typeface="Roboto"/>
                <a:sym typeface="Roboto"/>
              </a:rPr>
              <a:t> the twin.</a:t>
            </a:r>
            <a:endParaRPr sz="1700">
              <a:solidFill>
                <a:srgbClr val="202124"/>
              </a:solidFill>
              <a:latin typeface="Roboto"/>
              <a:ea typeface="Roboto"/>
              <a:cs typeface="Roboto"/>
              <a:sym typeface="Roboto"/>
            </a:endParaRPr>
          </a:p>
          <a:p>
            <a:pPr indent="-336550" lvl="0" marL="457200" rtl="0" algn="l">
              <a:spcBef>
                <a:spcPts val="0"/>
              </a:spcBef>
              <a:spcAft>
                <a:spcPts val="0"/>
              </a:spcAft>
              <a:buClr>
                <a:srgbClr val="202124"/>
              </a:buClr>
              <a:buSzPts val="1700"/>
              <a:buFont typeface="Roboto"/>
              <a:buChar char="●"/>
            </a:pPr>
            <a:r>
              <a:rPr b="1" lang="en" sz="1700">
                <a:solidFill>
                  <a:srgbClr val="202124"/>
                </a:solidFill>
                <a:latin typeface="Roboto"/>
                <a:ea typeface="Roboto"/>
                <a:cs typeface="Roboto"/>
                <a:sym typeface="Roboto"/>
              </a:rPr>
              <a:t>Components-</a:t>
            </a:r>
            <a:r>
              <a:rPr lang="en" sz="1700">
                <a:solidFill>
                  <a:srgbClr val="202124"/>
                </a:solidFill>
                <a:latin typeface="Roboto"/>
                <a:ea typeface="Roboto"/>
                <a:cs typeface="Roboto"/>
                <a:sym typeface="Roboto"/>
              </a:rPr>
              <a:t> It is used to define </a:t>
            </a:r>
            <a:r>
              <a:rPr lang="en" sz="1700">
                <a:solidFill>
                  <a:srgbClr val="202124"/>
                </a:solidFill>
                <a:latin typeface="Roboto"/>
                <a:ea typeface="Roboto"/>
                <a:cs typeface="Roboto"/>
                <a:sym typeface="Roboto"/>
              </a:rPr>
              <a:t>separate</a:t>
            </a:r>
            <a:r>
              <a:rPr lang="en" sz="1700">
                <a:solidFill>
                  <a:srgbClr val="202124"/>
                </a:solidFill>
                <a:latin typeface="Roboto"/>
                <a:ea typeface="Roboto"/>
                <a:cs typeface="Roboto"/>
                <a:sym typeface="Roboto"/>
              </a:rPr>
              <a:t> models which are part of a model.</a:t>
            </a:r>
            <a:endParaRPr sz="1700">
              <a:solidFill>
                <a:srgbClr val="202124"/>
              </a:solidFill>
              <a:latin typeface="Roboto"/>
              <a:ea typeface="Roboto"/>
              <a:cs typeface="Roboto"/>
              <a:sym typeface="Roboto"/>
            </a:endParaRPr>
          </a:p>
          <a:p>
            <a:pPr indent="-336550" lvl="0" marL="457200" rtl="0" algn="l">
              <a:spcBef>
                <a:spcPts val="0"/>
              </a:spcBef>
              <a:spcAft>
                <a:spcPts val="0"/>
              </a:spcAft>
              <a:buClr>
                <a:srgbClr val="202124"/>
              </a:buClr>
              <a:buSzPts val="1700"/>
              <a:buFont typeface="Roboto"/>
              <a:buChar char="●"/>
            </a:pPr>
            <a:r>
              <a:rPr b="1" lang="en" sz="1700">
                <a:solidFill>
                  <a:srgbClr val="202124"/>
                </a:solidFill>
                <a:latin typeface="Roboto"/>
                <a:ea typeface="Roboto"/>
                <a:cs typeface="Roboto"/>
                <a:sym typeface="Roboto"/>
              </a:rPr>
              <a:t>Relationships-</a:t>
            </a:r>
            <a:r>
              <a:rPr lang="en" sz="1700">
                <a:solidFill>
                  <a:srgbClr val="202124"/>
                </a:solidFill>
                <a:latin typeface="Roboto"/>
                <a:ea typeface="Roboto"/>
                <a:cs typeface="Roboto"/>
                <a:sym typeface="Roboto"/>
              </a:rPr>
              <a:t> It is used to tell how one digital twin is related to another.</a:t>
            </a:r>
            <a:endParaRPr sz="1700">
              <a:solidFill>
                <a:srgbClr val="202124"/>
              </a:solidFill>
              <a:latin typeface="Roboto"/>
              <a:ea typeface="Roboto"/>
              <a:cs typeface="Roboto"/>
              <a:sym typeface="Roboto"/>
            </a:endParaRPr>
          </a:p>
          <a:p>
            <a:pPr indent="0" lvl="0" marL="457200" rtl="0" algn="l">
              <a:spcBef>
                <a:spcPts val="0"/>
              </a:spcBef>
              <a:spcAft>
                <a:spcPts val="0"/>
              </a:spcAft>
              <a:buNone/>
            </a:pPr>
            <a:r>
              <a:t/>
            </a:r>
            <a:endParaRPr sz="1700">
              <a:solidFill>
                <a:srgbClr val="202124"/>
              </a:solidFill>
              <a:latin typeface="Roboto"/>
              <a:ea typeface="Roboto"/>
              <a:cs typeface="Roboto"/>
              <a:sym typeface="Roboto"/>
            </a:endParaRPr>
          </a:p>
          <a:p>
            <a:pPr indent="0" lvl="0" marL="0" rtl="0" algn="l">
              <a:spcBef>
                <a:spcPts val="0"/>
              </a:spcBef>
              <a:spcAft>
                <a:spcPts val="0"/>
              </a:spcAft>
              <a:buNone/>
            </a:pPr>
            <a:r>
              <a:rPr lang="en" sz="1700">
                <a:solidFill>
                  <a:srgbClr val="202124"/>
                </a:solidFill>
                <a:latin typeface="Roboto"/>
                <a:ea typeface="Roboto"/>
                <a:cs typeface="Roboto"/>
                <a:sym typeface="Roboto"/>
              </a:rPr>
              <a:t>The written code is saved as a .json folder.</a:t>
            </a:r>
            <a:endParaRPr sz="1700">
              <a:solidFill>
                <a:srgbClr val="202124"/>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14"/>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CONTENT</a:t>
            </a:r>
            <a:endParaRPr sz="3500"/>
          </a:p>
        </p:txBody>
      </p:sp>
      <p:sp>
        <p:nvSpPr>
          <p:cNvPr id="1898" name="Google Shape;1898;p14"/>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Introduction</a:t>
            </a:r>
            <a:endParaRPr/>
          </a:p>
          <a:p>
            <a:pPr indent="-381000" lvl="0" marL="457200" rtl="0" algn="l">
              <a:spcBef>
                <a:spcPts val="0"/>
              </a:spcBef>
              <a:spcAft>
                <a:spcPts val="0"/>
              </a:spcAft>
              <a:buSzPts val="2400"/>
              <a:buChar char="✖"/>
            </a:pPr>
            <a:r>
              <a:rPr lang="en"/>
              <a:t>Definition</a:t>
            </a:r>
            <a:endParaRPr/>
          </a:p>
          <a:p>
            <a:pPr indent="-381000" lvl="0" marL="457200" rtl="0" algn="l">
              <a:spcBef>
                <a:spcPts val="0"/>
              </a:spcBef>
              <a:spcAft>
                <a:spcPts val="0"/>
              </a:spcAft>
              <a:buSzPts val="2400"/>
              <a:buChar char="✖"/>
            </a:pPr>
            <a:r>
              <a:rPr lang="en"/>
              <a:t>Advantages</a:t>
            </a:r>
            <a:endParaRPr/>
          </a:p>
          <a:p>
            <a:pPr indent="-381000" lvl="0" marL="457200" rtl="0" algn="l">
              <a:spcBef>
                <a:spcPts val="0"/>
              </a:spcBef>
              <a:spcAft>
                <a:spcPts val="0"/>
              </a:spcAft>
              <a:buSzPts val="2400"/>
              <a:buChar char="✖"/>
            </a:pPr>
            <a:r>
              <a:rPr lang="en"/>
              <a:t>How to make a digital twin ?</a:t>
            </a:r>
            <a:endParaRPr/>
          </a:p>
          <a:p>
            <a:pPr indent="-381000" lvl="0" marL="457200" rtl="0" algn="l">
              <a:spcBef>
                <a:spcPts val="0"/>
              </a:spcBef>
              <a:spcAft>
                <a:spcPts val="0"/>
              </a:spcAft>
              <a:buSzPts val="2400"/>
              <a:buChar char="✖"/>
            </a:pPr>
            <a:r>
              <a:rPr lang="en"/>
              <a:t>Azure Digital twin platform</a:t>
            </a:r>
            <a:endParaRPr/>
          </a:p>
          <a:p>
            <a:pPr indent="-381000" lvl="0" marL="457200" rtl="0" algn="l">
              <a:spcBef>
                <a:spcPts val="0"/>
              </a:spcBef>
              <a:spcAft>
                <a:spcPts val="0"/>
              </a:spcAft>
              <a:buSzPts val="2400"/>
              <a:buChar char="✖"/>
            </a:pPr>
            <a:r>
              <a:rPr lang="en"/>
              <a:t>Our </a:t>
            </a:r>
            <a:r>
              <a:rPr lang="en"/>
              <a:t>physical</a:t>
            </a:r>
            <a:r>
              <a:rPr lang="en"/>
              <a:t> system</a:t>
            </a:r>
            <a:endParaRPr/>
          </a:p>
        </p:txBody>
      </p:sp>
      <p:sp>
        <p:nvSpPr>
          <p:cNvPr id="1899" name="Google Shape;1899;p14"/>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32"/>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24" name="Google Shape;2024;p32"/>
          <p:cNvPicPr preferRelativeResize="0"/>
          <p:nvPr/>
        </p:nvPicPr>
        <p:blipFill>
          <a:blip r:embed="rId3">
            <a:alphaModFix/>
          </a:blip>
          <a:stretch>
            <a:fillRect/>
          </a:stretch>
        </p:blipFill>
        <p:spPr>
          <a:xfrm>
            <a:off x="2186700" y="159400"/>
            <a:ext cx="6957099" cy="4402425"/>
          </a:xfrm>
          <a:prstGeom prst="rect">
            <a:avLst/>
          </a:prstGeom>
          <a:noFill/>
          <a:ln>
            <a:noFill/>
          </a:ln>
        </p:spPr>
      </p:pic>
      <p:sp>
        <p:nvSpPr>
          <p:cNvPr id="2025" name="Google Shape;2025;p32"/>
          <p:cNvSpPr txBox="1"/>
          <p:nvPr/>
        </p:nvSpPr>
        <p:spPr>
          <a:xfrm>
            <a:off x="138150" y="701375"/>
            <a:ext cx="1998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Roboto"/>
                <a:ea typeface="Roboto"/>
                <a:cs typeface="Roboto"/>
                <a:sym typeface="Roboto"/>
              </a:rPr>
              <a:t>DTDL Code</a:t>
            </a:r>
            <a:endParaRPr b="1" sz="27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33"/>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31" name="Google Shape;2031;p33"/>
          <p:cNvSpPr txBox="1"/>
          <p:nvPr/>
        </p:nvSpPr>
        <p:spPr>
          <a:xfrm>
            <a:off x="350700" y="248700"/>
            <a:ext cx="8398200" cy="4863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Roboto"/>
              <a:buAutoNum type="arabicPeriod"/>
            </a:pPr>
            <a:r>
              <a:rPr b="1" lang="en" sz="2000">
                <a:latin typeface="Roboto"/>
                <a:ea typeface="Roboto"/>
                <a:cs typeface="Roboto"/>
                <a:sym typeface="Roboto"/>
              </a:rPr>
              <a:t>Creating a Digital Twin Instance</a:t>
            </a:r>
            <a:endParaRPr b="1" sz="2000">
              <a:latin typeface="Roboto"/>
              <a:ea typeface="Roboto"/>
              <a:cs typeface="Roboto"/>
              <a:sym typeface="Roboto"/>
            </a:endParaRPr>
          </a:p>
          <a:p>
            <a:pPr indent="0" lvl="0" marL="0" rtl="0" algn="l">
              <a:spcBef>
                <a:spcPts val="0"/>
              </a:spcBef>
              <a:spcAft>
                <a:spcPts val="0"/>
              </a:spcAft>
              <a:buNone/>
            </a:pPr>
            <a:r>
              <a:t/>
            </a:r>
            <a:endParaRPr b="1" sz="2000">
              <a:latin typeface="Merriweather"/>
              <a:ea typeface="Merriweather"/>
              <a:cs typeface="Merriweather"/>
              <a:sym typeface="Merriweather"/>
            </a:endParaRPr>
          </a:p>
          <a:p>
            <a:pPr indent="0" lvl="0" marL="0" rtl="0" algn="l">
              <a:spcBef>
                <a:spcPts val="0"/>
              </a:spcBef>
              <a:spcAft>
                <a:spcPts val="0"/>
              </a:spcAft>
              <a:buNone/>
            </a:pPr>
            <a:r>
              <a:rPr lang="en" sz="1700">
                <a:latin typeface="Roboto"/>
                <a:ea typeface="Roboto"/>
                <a:cs typeface="Roboto"/>
                <a:sym typeface="Roboto"/>
              </a:rPr>
              <a:t>To create a digital twin instance in Azure we go to create a resource, then search Azure Digital Twin and and click on create. </a:t>
            </a:r>
            <a:r>
              <a:rPr lang="en" sz="1700">
                <a:latin typeface="Roboto"/>
                <a:ea typeface="Roboto"/>
                <a:cs typeface="Roboto"/>
                <a:sym typeface="Roboto"/>
              </a:rPr>
              <a:t>Then we select our subscription, location, create a new resource group, and write the resource name and then review + create.</a:t>
            </a:r>
            <a:endParaRPr sz="1700">
              <a:latin typeface="Roboto"/>
              <a:ea typeface="Roboto"/>
              <a:cs typeface="Roboto"/>
              <a:sym typeface="Roboto"/>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rPr lang="en" sz="1700">
                <a:latin typeface="Roboto"/>
                <a:ea typeface="Roboto"/>
                <a:cs typeface="Roboto"/>
                <a:sym typeface="Roboto"/>
              </a:rPr>
              <a:t>The host name, resource group and instance name should be noted.</a:t>
            </a:r>
            <a:endParaRPr sz="1700">
              <a:latin typeface="Roboto"/>
              <a:ea typeface="Roboto"/>
              <a:cs typeface="Roboto"/>
              <a:sym typeface="Roboto"/>
            </a:endParaRPr>
          </a:p>
        </p:txBody>
      </p:sp>
      <p:pic>
        <p:nvPicPr>
          <p:cNvPr id="2032" name="Google Shape;2032;p33"/>
          <p:cNvPicPr preferRelativeResize="0"/>
          <p:nvPr/>
        </p:nvPicPr>
        <p:blipFill>
          <a:blip r:embed="rId3">
            <a:alphaModFix/>
          </a:blip>
          <a:stretch>
            <a:fillRect/>
          </a:stretch>
        </p:blipFill>
        <p:spPr>
          <a:xfrm>
            <a:off x="813074" y="1793725"/>
            <a:ext cx="7040326" cy="2814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34"/>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38" name="Google Shape;2038;p34"/>
          <p:cNvSpPr txBox="1"/>
          <p:nvPr/>
        </p:nvSpPr>
        <p:spPr>
          <a:xfrm>
            <a:off x="1006650" y="1001700"/>
            <a:ext cx="71307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oboto"/>
                <a:ea typeface="Roboto"/>
                <a:cs typeface="Roboto"/>
                <a:sym typeface="Roboto"/>
              </a:rPr>
              <a:t>After deployment we assign “Azure Digital Twin Data Owner” role to the Microsoft / Azure account which we use to login into our IDE. We do this by add role assignments in Access Control tab.</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457200" lvl="0" marL="0" rtl="0" algn="l">
              <a:spcBef>
                <a:spcPts val="0"/>
              </a:spcBef>
              <a:spcAft>
                <a:spcPts val="0"/>
              </a:spcAft>
              <a:buNone/>
            </a:pPr>
            <a:r>
              <a:rPr lang="en" sz="1700">
                <a:latin typeface="Roboto"/>
                <a:ea typeface="Roboto"/>
                <a:cs typeface="Roboto"/>
                <a:sym typeface="Roboto"/>
              </a:rPr>
              <a:t>To access the data from the Assure digital twin instance we can either use Azure Digital Twin Explorer or any client app. Using </a:t>
            </a:r>
            <a:r>
              <a:rPr lang="en" sz="1700">
                <a:latin typeface="Roboto"/>
                <a:ea typeface="Roboto"/>
                <a:cs typeface="Roboto"/>
                <a:sym typeface="Roboto"/>
              </a:rPr>
              <a:t>Azure Digital Twin Explorer we can upload models, retrieve data, change data  and a lot more. </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457200" lvl="0" marL="0" rtl="0" algn="l">
              <a:spcBef>
                <a:spcPts val="0"/>
              </a:spcBef>
              <a:spcAft>
                <a:spcPts val="0"/>
              </a:spcAft>
              <a:buNone/>
            </a:pPr>
            <a:r>
              <a:rPr lang="en" sz="1700">
                <a:latin typeface="Roboto"/>
                <a:ea typeface="Roboto"/>
                <a:cs typeface="Roboto"/>
                <a:sym typeface="Roboto"/>
              </a:rPr>
              <a:t>To work on Azure Digital Twin Explorer we first need to login to the account which has the ownership role through our IDE. When we open the Azure Digital Twin Explorer it asks to give the URL of the digital twin which is the “https://host name of the Instance”.</a:t>
            </a:r>
            <a:endParaRPr sz="17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3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44" name="Google Shape;2044;p35"/>
          <p:cNvSpPr txBox="1"/>
          <p:nvPr/>
        </p:nvSpPr>
        <p:spPr>
          <a:xfrm>
            <a:off x="1222100" y="1020200"/>
            <a:ext cx="63339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The next step is to upload the digital twin model .json file into the Azure Digital Twin Explorer and then create a new digital twin with a unique name.</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	When we do this a new node is created in the graph view. Clicking on this node shows the properties of the node(digital twin). Also if the model has any components or relations they can also be visible by an arrow pointing to the next node.</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36"/>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50" name="Google Shape;2050;p36"/>
          <p:cNvPicPr preferRelativeResize="0"/>
          <p:nvPr/>
        </p:nvPicPr>
        <p:blipFill>
          <a:blip r:embed="rId3">
            <a:alphaModFix/>
          </a:blip>
          <a:stretch>
            <a:fillRect/>
          </a:stretch>
        </p:blipFill>
        <p:spPr>
          <a:xfrm>
            <a:off x="1816075" y="990425"/>
            <a:ext cx="5511826" cy="3692500"/>
          </a:xfrm>
          <a:prstGeom prst="rect">
            <a:avLst/>
          </a:prstGeom>
          <a:noFill/>
          <a:ln>
            <a:noFill/>
          </a:ln>
        </p:spPr>
      </p:pic>
      <p:sp>
        <p:nvSpPr>
          <p:cNvPr id="2051" name="Google Shape;2051;p36"/>
          <p:cNvSpPr txBox="1"/>
          <p:nvPr/>
        </p:nvSpPr>
        <p:spPr>
          <a:xfrm>
            <a:off x="1816038" y="510100"/>
            <a:ext cx="5511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Digital Twin Graph Example</a:t>
            </a:r>
            <a:endParaRPr sz="17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37"/>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57" name="Google Shape;2057;p37"/>
          <p:cNvPicPr preferRelativeResize="0"/>
          <p:nvPr/>
        </p:nvPicPr>
        <p:blipFill>
          <a:blip r:embed="rId3">
            <a:alphaModFix/>
          </a:blip>
          <a:stretch>
            <a:fillRect/>
          </a:stretch>
        </p:blipFill>
        <p:spPr>
          <a:xfrm>
            <a:off x="44263" y="892675"/>
            <a:ext cx="9055468" cy="4250824"/>
          </a:xfrm>
          <a:prstGeom prst="rect">
            <a:avLst/>
          </a:prstGeom>
          <a:noFill/>
          <a:ln>
            <a:noFill/>
          </a:ln>
        </p:spPr>
      </p:pic>
      <p:sp>
        <p:nvSpPr>
          <p:cNvPr id="2058" name="Google Shape;2058;p37"/>
          <p:cNvSpPr txBox="1"/>
          <p:nvPr/>
        </p:nvSpPr>
        <p:spPr>
          <a:xfrm>
            <a:off x="3028700" y="276325"/>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Digital Twin Gra</a:t>
            </a:r>
            <a:r>
              <a:rPr lang="en" sz="1700">
                <a:latin typeface="Roboto"/>
                <a:ea typeface="Roboto"/>
                <a:cs typeface="Roboto"/>
                <a:sym typeface="Roboto"/>
              </a:rPr>
              <a:t>ph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38"/>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64" name="Google Shape;2064;p38"/>
          <p:cNvSpPr txBox="1"/>
          <p:nvPr/>
        </p:nvSpPr>
        <p:spPr>
          <a:xfrm>
            <a:off x="496525" y="321600"/>
            <a:ext cx="81858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Roboto"/>
                <a:ea typeface="Roboto"/>
                <a:cs typeface="Roboto"/>
                <a:sym typeface="Roboto"/>
              </a:rPr>
              <a:t>2. </a:t>
            </a:r>
            <a:r>
              <a:rPr b="1" lang="en" sz="2000">
                <a:latin typeface="Roboto"/>
                <a:ea typeface="Roboto"/>
                <a:cs typeface="Roboto"/>
                <a:sym typeface="Roboto"/>
              </a:rPr>
              <a:t>Creating an Azure IoT Hub</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Same like Azure Digital Twin instance we search for Azure IoT Hub and create a new IoT Hub. The resource group must be the same resource group as the Azure Digital Twin instance. </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	</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p:txBody>
      </p:sp>
      <p:pic>
        <p:nvPicPr>
          <p:cNvPr id="2065" name="Google Shape;2065;p38"/>
          <p:cNvPicPr preferRelativeResize="0"/>
          <p:nvPr/>
        </p:nvPicPr>
        <p:blipFill>
          <a:blip r:embed="rId3">
            <a:alphaModFix/>
          </a:blip>
          <a:stretch>
            <a:fillRect/>
          </a:stretch>
        </p:blipFill>
        <p:spPr>
          <a:xfrm>
            <a:off x="986074" y="1825775"/>
            <a:ext cx="7206698" cy="32155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3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71" name="Google Shape;2071;p39"/>
          <p:cNvPicPr preferRelativeResize="0"/>
          <p:nvPr/>
        </p:nvPicPr>
        <p:blipFill>
          <a:blip r:embed="rId3">
            <a:alphaModFix/>
          </a:blip>
          <a:stretch>
            <a:fillRect/>
          </a:stretch>
        </p:blipFill>
        <p:spPr>
          <a:xfrm>
            <a:off x="152400" y="133925"/>
            <a:ext cx="8839200" cy="3926999"/>
          </a:xfrm>
          <a:prstGeom prst="rect">
            <a:avLst/>
          </a:prstGeom>
          <a:noFill/>
          <a:ln>
            <a:noFill/>
          </a:ln>
        </p:spPr>
      </p:pic>
      <p:sp>
        <p:nvSpPr>
          <p:cNvPr id="2072" name="Google Shape;2072;p39"/>
          <p:cNvSpPr txBox="1"/>
          <p:nvPr/>
        </p:nvSpPr>
        <p:spPr>
          <a:xfrm>
            <a:off x="346350" y="4060925"/>
            <a:ext cx="8451300" cy="12315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1700">
                <a:latin typeface="Roboto"/>
                <a:ea typeface="Roboto"/>
                <a:cs typeface="Roboto"/>
                <a:sym typeface="Roboto"/>
              </a:rPr>
              <a:t>After Deployment of the IOT Hub a new IoT device is created with same name as Digital Twin in the Explorer. Now that the IoT Device is created the next step is to create a new Function App.</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4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78" name="Google Shape;2078;p40"/>
          <p:cNvSpPr txBox="1"/>
          <p:nvPr/>
        </p:nvSpPr>
        <p:spPr>
          <a:xfrm>
            <a:off x="563275" y="321600"/>
            <a:ext cx="80022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Roboto"/>
                <a:ea typeface="Roboto"/>
                <a:cs typeface="Roboto"/>
                <a:sym typeface="Roboto"/>
              </a:rPr>
              <a:t>3. Creating an Azure Function App</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A new Azure Function App is created using Visual Studio and event grid trigger is selected as a template. The </a:t>
            </a:r>
            <a:r>
              <a:rPr lang="en" sz="1700">
                <a:latin typeface="Roboto"/>
                <a:ea typeface="Roboto"/>
                <a:cs typeface="Roboto"/>
                <a:sym typeface="Roboto"/>
              </a:rPr>
              <a:t>necessary</a:t>
            </a:r>
            <a:r>
              <a:rPr lang="en" sz="1700">
                <a:latin typeface="Roboto"/>
                <a:ea typeface="Roboto"/>
                <a:cs typeface="Roboto"/>
                <a:sym typeface="Roboto"/>
              </a:rPr>
              <a:t> </a:t>
            </a:r>
            <a:r>
              <a:rPr lang="en" sz="1700">
                <a:latin typeface="Roboto"/>
                <a:ea typeface="Roboto"/>
                <a:cs typeface="Roboto"/>
                <a:sym typeface="Roboto"/>
              </a:rPr>
              <a:t>extensions</a:t>
            </a:r>
            <a:r>
              <a:rPr lang="en" sz="1700">
                <a:latin typeface="Roboto"/>
                <a:ea typeface="Roboto"/>
                <a:cs typeface="Roboto"/>
                <a:sym typeface="Roboto"/>
              </a:rPr>
              <a:t>  are installed using NuGet packages.</a:t>
            </a:r>
            <a:endParaRPr sz="1700">
              <a:latin typeface="Roboto"/>
              <a:ea typeface="Roboto"/>
              <a:cs typeface="Roboto"/>
              <a:sym typeface="Roboto"/>
            </a:endParaRPr>
          </a:p>
        </p:txBody>
      </p:sp>
      <p:pic>
        <p:nvPicPr>
          <p:cNvPr id="2079" name="Google Shape;2079;p40"/>
          <p:cNvPicPr preferRelativeResize="0"/>
          <p:nvPr/>
        </p:nvPicPr>
        <p:blipFill>
          <a:blip r:embed="rId3">
            <a:alphaModFix/>
          </a:blip>
          <a:stretch>
            <a:fillRect/>
          </a:stretch>
        </p:blipFill>
        <p:spPr>
          <a:xfrm>
            <a:off x="1650800" y="1815075"/>
            <a:ext cx="5529149" cy="29316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41"/>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85" name="Google Shape;2085;p41"/>
          <p:cNvSpPr txBox="1"/>
          <p:nvPr/>
        </p:nvSpPr>
        <p:spPr>
          <a:xfrm>
            <a:off x="682500" y="321600"/>
            <a:ext cx="77790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oboto"/>
                <a:ea typeface="Roboto"/>
                <a:cs typeface="Roboto"/>
                <a:sym typeface="Roboto"/>
              </a:rPr>
              <a:t>The function should </a:t>
            </a:r>
            <a:r>
              <a:rPr lang="en" sz="1700">
                <a:latin typeface="Roboto"/>
                <a:ea typeface="Roboto"/>
                <a:cs typeface="Roboto"/>
                <a:sym typeface="Roboto"/>
              </a:rPr>
              <a:t>send and receive messages by deserializing the messages from event grid, </a:t>
            </a:r>
            <a:r>
              <a:rPr lang="en" sz="1700">
                <a:latin typeface="Roboto"/>
                <a:ea typeface="Roboto"/>
                <a:cs typeface="Roboto"/>
                <a:sym typeface="Roboto"/>
              </a:rPr>
              <a:t>separate</a:t>
            </a:r>
            <a:r>
              <a:rPr lang="en" sz="1700">
                <a:latin typeface="Roboto"/>
                <a:ea typeface="Roboto"/>
                <a:cs typeface="Roboto"/>
                <a:sym typeface="Roboto"/>
              </a:rPr>
              <a:t> the required properties and then serialize the message in .json format which is sent to the Digital Twin Instance.The App is then published with a unique name.</a:t>
            </a:r>
            <a:endParaRPr/>
          </a:p>
        </p:txBody>
      </p:sp>
      <p:pic>
        <p:nvPicPr>
          <p:cNvPr id="2086" name="Google Shape;2086;p41"/>
          <p:cNvPicPr preferRelativeResize="0"/>
          <p:nvPr/>
        </p:nvPicPr>
        <p:blipFill>
          <a:blip r:embed="rId3">
            <a:alphaModFix/>
          </a:blip>
          <a:stretch>
            <a:fillRect/>
          </a:stretch>
        </p:blipFill>
        <p:spPr>
          <a:xfrm>
            <a:off x="625850" y="1952226"/>
            <a:ext cx="7892300" cy="2499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15"/>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INTRODUCTION</a:t>
            </a:r>
            <a:endParaRPr sz="2900"/>
          </a:p>
        </p:txBody>
      </p:sp>
      <p:sp>
        <p:nvSpPr>
          <p:cNvPr id="1905" name="Google Shape;1905;p15"/>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The concept of digital twin was first used and applied by Michael Grieves in 2002.</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Grieves proposed the digital twin as the conceptual model underlying </a:t>
            </a:r>
            <a:r>
              <a:rPr lang="en" sz="1500">
                <a:solidFill>
                  <a:srgbClr val="000000"/>
                </a:solidFill>
                <a:uFill>
                  <a:noFill/>
                </a:uFill>
                <a:latin typeface="Arial"/>
                <a:ea typeface="Arial"/>
                <a:cs typeface="Arial"/>
                <a:sym typeface="Arial"/>
                <a:hlinkClick r:id="rId3">
                  <a:extLst>
                    <a:ext uri="{A12FA001-AC4F-418D-AE19-62706E023703}">
                      <ahyp:hlinkClr val="tx"/>
                    </a:ext>
                  </a:extLst>
                </a:hlinkClick>
              </a:rPr>
              <a:t>product lifecycle</a:t>
            </a:r>
            <a:r>
              <a:rPr lang="en" sz="1500">
                <a:solidFill>
                  <a:srgbClr val="000000"/>
                </a:solidFill>
                <a:latin typeface="Arial"/>
                <a:ea typeface="Arial"/>
                <a:cs typeface="Arial"/>
                <a:sym typeface="Arial"/>
              </a:rPr>
              <a:t> management (PLM).</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Later on this concept was adopted and used by NASA in their projects.</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It is the most trending technology in recent years as many of the Industries,Complex designs are created using this technology through which we can expose our system to the harsh environment and get feedback from digital twin which saves us lot of money and hard labour of construction.</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Let’s know more about “</a:t>
            </a:r>
            <a:r>
              <a:rPr b="1" lang="en" sz="1500">
                <a:solidFill>
                  <a:srgbClr val="000000"/>
                </a:solidFill>
                <a:latin typeface="Arial"/>
                <a:ea typeface="Arial"/>
                <a:cs typeface="Arial"/>
                <a:sym typeface="Arial"/>
              </a:rPr>
              <a:t>THE DIGITAL TWIN</a:t>
            </a:r>
            <a:r>
              <a:rPr lang="en" sz="1500">
                <a:solidFill>
                  <a:srgbClr val="000000"/>
                </a:solidFill>
                <a:latin typeface="Arial"/>
                <a:ea typeface="Arial"/>
                <a:cs typeface="Arial"/>
                <a:sym typeface="Arial"/>
              </a:rPr>
              <a:t>”....!</a:t>
            </a:r>
            <a:endParaRPr sz="15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sz="1100">
              <a:solidFill>
                <a:srgbClr val="000000"/>
              </a:solidFill>
              <a:latin typeface="Arial"/>
              <a:ea typeface="Arial"/>
              <a:cs typeface="Arial"/>
              <a:sym typeface="Arial"/>
            </a:endParaRPr>
          </a:p>
        </p:txBody>
      </p:sp>
      <p:sp>
        <p:nvSpPr>
          <p:cNvPr id="1906" name="Google Shape;1906;p1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42"/>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92" name="Google Shape;2092;p42"/>
          <p:cNvSpPr txBox="1"/>
          <p:nvPr/>
        </p:nvSpPr>
        <p:spPr>
          <a:xfrm>
            <a:off x="1073325" y="797025"/>
            <a:ext cx="63762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oboto"/>
                <a:ea typeface="Roboto"/>
                <a:cs typeface="Roboto"/>
                <a:sym typeface="Roboto"/>
              </a:rPr>
              <a:t>Then permissions and role </a:t>
            </a:r>
            <a:r>
              <a:rPr lang="en" sz="1700">
                <a:latin typeface="Roboto"/>
                <a:ea typeface="Roboto"/>
                <a:cs typeface="Roboto"/>
                <a:sym typeface="Roboto"/>
              </a:rPr>
              <a:t>assignments</a:t>
            </a:r>
            <a:r>
              <a:rPr lang="en" sz="1700">
                <a:latin typeface="Roboto"/>
                <a:ea typeface="Roboto"/>
                <a:cs typeface="Roboto"/>
                <a:sym typeface="Roboto"/>
              </a:rPr>
              <a:t> are given to the function app from the IoT Hub and Digital Twin Instance by informing that they all belong to the same resource group. An event subscription is done for IoT Hub to Event Grid with The Function App as an end point. </a:t>
            </a:r>
            <a:endParaRPr sz="1700">
              <a:latin typeface="Roboto"/>
              <a:ea typeface="Roboto"/>
              <a:cs typeface="Roboto"/>
              <a:sym typeface="Roboto"/>
            </a:endParaRPr>
          </a:p>
          <a:p>
            <a:pPr indent="457200" lvl="0" marL="0" rtl="0" algn="l">
              <a:spcBef>
                <a:spcPts val="0"/>
              </a:spcBef>
              <a:spcAft>
                <a:spcPts val="0"/>
              </a:spcAft>
              <a:buNone/>
            </a:pPr>
            <a:r>
              <a:rPr lang="en" sz="1700">
                <a:latin typeface="Roboto"/>
                <a:ea typeface="Roboto"/>
                <a:cs typeface="Roboto"/>
                <a:sym typeface="Roboto"/>
              </a:rPr>
              <a:t>The Telemetry messages are sent to the Function App through the event grid. Then the Function App updates the Azure Digital Twin Explorer. This is how the IoT Hub and Digital twin Instance communicates with each other.</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	This the basic setup of the Digital Twin in a virtual platform. The next step is </a:t>
            </a:r>
            <a:r>
              <a:rPr lang="en" sz="1700">
                <a:latin typeface="Roboto"/>
                <a:ea typeface="Roboto"/>
                <a:cs typeface="Roboto"/>
                <a:sym typeface="Roboto"/>
              </a:rPr>
              <a:t>building</a:t>
            </a:r>
            <a:r>
              <a:rPr lang="en" sz="1700">
                <a:latin typeface="Roboto"/>
                <a:ea typeface="Roboto"/>
                <a:cs typeface="Roboto"/>
                <a:sym typeface="Roboto"/>
              </a:rPr>
              <a:t> of physical system. </a:t>
            </a:r>
            <a:endParaRPr sz="17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43"/>
          <p:cNvSpPr txBox="1"/>
          <p:nvPr>
            <p:ph type="title"/>
          </p:nvPr>
        </p:nvSpPr>
        <p:spPr>
          <a:xfrm>
            <a:off x="1131750" y="209325"/>
            <a:ext cx="68805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Physical system</a:t>
            </a:r>
            <a:endParaRPr/>
          </a:p>
        </p:txBody>
      </p:sp>
      <p:sp>
        <p:nvSpPr>
          <p:cNvPr id="2098" name="Google Shape;2098;p43"/>
          <p:cNvSpPr txBox="1"/>
          <p:nvPr>
            <p:ph idx="1" type="body"/>
          </p:nvPr>
        </p:nvSpPr>
        <p:spPr>
          <a:xfrm>
            <a:off x="1131750" y="757725"/>
            <a:ext cx="3988500" cy="4256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Roboto"/>
                <a:ea typeface="Roboto"/>
                <a:cs typeface="Roboto"/>
                <a:sym typeface="Roboto"/>
              </a:rPr>
              <a:t>Our Physical system is a robot controlled Car we call is </a:t>
            </a:r>
            <a:r>
              <a:rPr b="1" lang="en" sz="1400">
                <a:solidFill>
                  <a:srgbClr val="000000"/>
                </a:solidFill>
                <a:latin typeface="Roboto"/>
                <a:ea typeface="Roboto"/>
                <a:cs typeface="Roboto"/>
                <a:sym typeface="Roboto"/>
              </a:rPr>
              <a:t>“SCOUT”</a:t>
            </a:r>
            <a:endParaRPr b="1"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As name says it monitors and finds about thing</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It’s Functionalities are</a:t>
            </a:r>
            <a:endParaRPr sz="1400">
              <a:solidFill>
                <a:srgbClr val="000000"/>
              </a:solidFill>
              <a:latin typeface="Roboto"/>
              <a:ea typeface="Roboto"/>
              <a:cs typeface="Roboto"/>
              <a:sym typeface="Roboto"/>
            </a:endParaRPr>
          </a:p>
          <a:p>
            <a:pPr indent="-317500" lvl="1" marL="9144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Sensing the environment</a:t>
            </a:r>
            <a:endParaRPr sz="1400">
              <a:solidFill>
                <a:srgbClr val="000000"/>
              </a:solidFill>
              <a:latin typeface="Roboto"/>
              <a:ea typeface="Roboto"/>
              <a:cs typeface="Roboto"/>
              <a:sym typeface="Roboto"/>
            </a:endParaRPr>
          </a:p>
          <a:p>
            <a:pPr indent="-317500" lvl="1" marL="9144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Wifi controlled</a:t>
            </a:r>
            <a:endParaRPr sz="1400">
              <a:solidFill>
                <a:srgbClr val="000000"/>
              </a:solidFill>
              <a:latin typeface="Roboto"/>
              <a:ea typeface="Roboto"/>
              <a:cs typeface="Roboto"/>
              <a:sym typeface="Roboto"/>
            </a:endParaRPr>
          </a:p>
          <a:p>
            <a:pPr indent="-317500" lvl="1" marL="9144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Cloud connected</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It’s just a simple system that we are building, our main goal is to realize this physical system through digital twin.</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Its true that digital twin was made for large systems like aircrafts,bridges, factories but this projects will be as first step in learning and building the large projects.</a:t>
            </a:r>
            <a:endParaRPr b="1" sz="1500">
              <a:solidFill>
                <a:srgbClr val="000000"/>
              </a:solidFill>
              <a:latin typeface="Roboto"/>
              <a:ea typeface="Roboto"/>
              <a:cs typeface="Roboto"/>
              <a:sym typeface="Roboto"/>
            </a:endParaRPr>
          </a:p>
        </p:txBody>
      </p:sp>
      <p:sp>
        <p:nvSpPr>
          <p:cNvPr id="2099" name="Google Shape;2099;p43"/>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00" name="Google Shape;2100;p43"/>
          <p:cNvPicPr preferRelativeResize="0"/>
          <p:nvPr/>
        </p:nvPicPr>
        <p:blipFill>
          <a:blip r:embed="rId3">
            <a:alphaModFix/>
          </a:blip>
          <a:stretch>
            <a:fillRect/>
          </a:stretch>
        </p:blipFill>
        <p:spPr>
          <a:xfrm>
            <a:off x="5211700" y="1251400"/>
            <a:ext cx="3880851" cy="2910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44"/>
          <p:cNvSpPr txBox="1"/>
          <p:nvPr>
            <p:ph type="title"/>
          </p:nvPr>
        </p:nvSpPr>
        <p:spPr>
          <a:xfrm>
            <a:off x="1131750" y="179425"/>
            <a:ext cx="6880500" cy="51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HARDWARE</a:t>
            </a:r>
            <a:endParaRPr/>
          </a:p>
        </p:txBody>
      </p:sp>
      <p:sp>
        <p:nvSpPr>
          <p:cNvPr id="2106" name="Google Shape;2106;p44"/>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07" name="Google Shape;2107;p44"/>
          <p:cNvSpPr txBox="1"/>
          <p:nvPr/>
        </p:nvSpPr>
        <p:spPr>
          <a:xfrm>
            <a:off x="1305800" y="697825"/>
            <a:ext cx="3299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erriweather"/>
              <a:buAutoNum type="arabicPeriod"/>
            </a:pPr>
            <a:r>
              <a:rPr lang="en">
                <a:latin typeface="Merriweather"/>
                <a:ea typeface="Merriweather"/>
                <a:cs typeface="Merriweather"/>
                <a:sym typeface="Merriweather"/>
              </a:rPr>
              <a:t>NOdeMCU ESP8266</a:t>
            </a:r>
            <a:endParaRPr>
              <a:latin typeface="Merriweather"/>
              <a:ea typeface="Merriweather"/>
              <a:cs typeface="Merriweather"/>
              <a:sym typeface="Merriweather"/>
            </a:endParaRPr>
          </a:p>
        </p:txBody>
      </p:sp>
      <p:pic>
        <p:nvPicPr>
          <p:cNvPr id="2108" name="Google Shape;2108;p44"/>
          <p:cNvPicPr preferRelativeResize="0"/>
          <p:nvPr/>
        </p:nvPicPr>
        <p:blipFill>
          <a:blip r:embed="rId3">
            <a:alphaModFix/>
          </a:blip>
          <a:stretch>
            <a:fillRect/>
          </a:stretch>
        </p:blipFill>
        <p:spPr>
          <a:xfrm>
            <a:off x="1199025" y="1267425"/>
            <a:ext cx="3615525" cy="1871500"/>
          </a:xfrm>
          <a:prstGeom prst="rect">
            <a:avLst/>
          </a:prstGeom>
          <a:noFill/>
          <a:ln>
            <a:noFill/>
          </a:ln>
        </p:spPr>
      </p:pic>
      <p:pic>
        <p:nvPicPr>
          <p:cNvPr id="2109" name="Google Shape;2109;p44"/>
          <p:cNvPicPr preferRelativeResize="0"/>
          <p:nvPr/>
        </p:nvPicPr>
        <p:blipFill>
          <a:blip r:embed="rId4">
            <a:alphaModFix/>
          </a:blip>
          <a:stretch>
            <a:fillRect/>
          </a:stretch>
        </p:blipFill>
        <p:spPr>
          <a:xfrm>
            <a:off x="4897150" y="958775"/>
            <a:ext cx="2738325" cy="2180150"/>
          </a:xfrm>
          <a:prstGeom prst="rect">
            <a:avLst/>
          </a:prstGeom>
          <a:noFill/>
          <a:ln>
            <a:noFill/>
          </a:ln>
        </p:spPr>
      </p:pic>
      <p:sp>
        <p:nvSpPr>
          <p:cNvPr id="2110" name="Google Shape;2110;p44"/>
          <p:cNvSpPr txBox="1"/>
          <p:nvPr/>
        </p:nvSpPr>
        <p:spPr>
          <a:xfrm>
            <a:off x="1275900" y="3357875"/>
            <a:ext cx="6409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03030"/>
                </a:solidFill>
              </a:rPr>
              <a:t>NodeMCU is an open-source </a:t>
            </a:r>
            <a:r>
              <a:rPr b="1" lang="en">
                <a:solidFill>
                  <a:srgbClr val="303030"/>
                </a:solidFill>
              </a:rPr>
              <a:t>development board</a:t>
            </a:r>
            <a:r>
              <a:rPr lang="en">
                <a:solidFill>
                  <a:srgbClr val="303030"/>
                </a:solidFill>
              </a:rPr>
              <a:t>,</a:t>
            </a:r>
            <a:r>
              <a:rPr lang="en">
                <a:solidFill>
                  <a:srgbClr val="303030"/>
                </a:solidFill>
              </a:rPr>
              <a:t>targeted for IoT based Applications. It includes firmware that runs on the ESP8266 Wi-Fi SoC from Espressif Systems, and hardware which is based on the ESP-12 module.</a:t>
            </a:r>
            <a:r>
              <a:rPr lang="en"/>
              <a:t>  Microcontroller can be powered by using a Micro Vin pin and USB jack. This supports UART, SPI, and I2C interface.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4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16" name="Google Shape;2116;p45"/>
          <p:cNvSpPr txBox="1"/>
          <p:nvPr/>
        </p:nvSpPr>
        <p:spPr>
          <a:xfrm>
            <a:off x="807400" y="299050"/>
            <a:ext cx="7785000" cy="10905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1000"/>
              </a:spcBef>
              <a:spcAft>
                <a:spcPts val="0"/>
              </a:spcAft>
              <a:buNone/>
            </a:pPr>
            <a:r>
              <a:rPr b="1" lang="en" sz="1200"/>
              <a:t>Specifications &amp; features:</a:t>
            </a:r>
            <a:endParaRPr b="1" sz="1200"/>
          </a:p>
          <a:p>
            <a:pPr indent="0" lvl="0" marL="0" rtl="0" algn="l">
              <a:lnSpc>
                <a:spcPct val="107000"/>
              </a:lnSpc>
              <a:spcBef>
                <a:spcPts val="1000"/>
              </a:spcBef>
              <a:spcAft>
                <a:spcPts val="800"/>
              </a:spcAft>
              <a:buNone/>
            </a:pPr>
            <a:r>
              <a:rPr lang="en" sz="1200"/>
              <a:t>Microcontroller Tensilica 32-bit RISC Xtensa CPU, Operating Voltage(3.3V), Input Voltage(7-12V), 16 Digital I/O Pins (DIO), 1 Analog Input Pins (ADC), UART, Flash Memory (4 MB), SRAM(64 KB),  Clock Speed(80-160 MHz), USB-TTL, PCB Antenna, Small Sized module that can  fit perfectly for iot applications.</a:t>
            </a:r>
            <a:endParaRPr sz="1200">
              <a:latin typeface="Merriweather"/>
              <a:ea typeface="Merriweather"/>
              <a:cs typeface="Merriweather"/>
              <a:sym typeface="Merriweather"/>
            </a:endParaRPr>
          </a:p>
        </p:txBody>
      </p:sp>
      <p:sp>
        <p:nvSpPr>
          <p:cNvPr id="2117" name="Google Shape;2117;p45"/>
          <p:cNvSpPr txBox="1"/>
          <p:nvPr/>
        </p:nvSpPr>
        <p:spPr>
          <a:xfrm>
            <a:off x="852250" y="1535050"/>
            <a:ext cx="7695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rPr>
              <a:t>2. DHT11 </a:t>
            </a:r>
            <a:r>
              <a:rPr b="1" lang="en" sz="1200">
                <a:solidFill>
                  <a:schemeClr val="dk1"/>
                </a:solidFill>
                <a:latin typeface="Verdana"/>
                <a:ea typeface="Verdana"/>
                <a:cs typeface="Verdana"/>
                <a:sym typeface="Verdana"/>
              </a:rPr>
              <a:t>Humidity and Temperature Sensor</a:t>
            </a:r>
            <a:endParaRPr b="1" sz="1200">
              <a:solidFill>
                <a:schemeClr val="dk1"/>
              </a:solidFill>
              <a:latin typeface="Verdana"/>
              <a:ea typeface="Verdana"/>
              <a:cs typeface="Verdana"/>
              <a:sym typeface="Verdana"/>
            </a:endParaRPr>
          </a:p>
          <a:p>
            <a:pPr indent="0" lvl="0" marL="0" rtl="0" algn="l">
              <a:spcBef>
                <a:spcPts val="0"/>
              </a:spcBef>
              <a:spcAft>
                <a:spcPts val="0"/>
              </a:spcAft>
              <a:buNone/>
            </a:pPr>
            <a:r>
              <a:t/>
            </a:r>
            <a:endParaRPr sz="1200">
              <a:solidFill>
                <a:schemeClr val="dk1"/>
              </a:solidFill>
              <a:latin typeface="Verdana"/>
              <a:ea typeface="Verdana"/>
              <a:cs typeface="Verdana"/>
              <a:sym typeface="Verdana"/>
            </a:endParaRPr>
          </a:p>
          <a:p>
            <a:pPr indent="0" lvl="0" marL="0" rtl="0" algn="l">
              <a:spcBef>
                <a:spcPts val="0"/>
              </a:spcBef>
              <a:spcAft>
                <a:spcPts val="0"/>
              </a:spcAft>
              <a:buNone/>
            </a:pPr>
            <a:r>
              <a:rPr lang="en" sz="1200">
                <a:solidFill>
                  <a:srgbClr val="303030"/>
                </a:solidFill>
              </a:rPr>
              <a:t>DHT11 is a Humidity and Temperature Sensor, which generates calibrated digital output. DHT11 </a:t>
            </a:r>
            <a:endParaRPr sz="1200">
              <a:solidFill>
                <a:srgbClr val="303030"/>
              </a:solidFill>
            </a:endParaRPr>
          </a:p>
          <a:p>
            <a:pPr indent="0" lvl="0" marL="0" rtl="0" algn="l">
              <a:spcBef>
                <a:spcPts val="0"/>
              </a:spcBef>
              <a:spcAft>
                <a:spcPts val="0"/>
              </a:spcAft>
              <a:buNone/>
            </a:pPr>
            <a:r>
              <a:rPr lang="en" sz="1200">
                <a:solidFill>
                  <a:srgbClr val="303030"/>
                </a:solidFill>
              </a:rPr>
              <a:t>can be interface with any microcontroller.DHT11 is a low cost humidity and temperature sensor which provides high reliability and long term stability.It uses a capacitive humidity sensor and a thermistor to measure the surrounding air, and outputs a digital signal on the data pin.It has high reliability and excellent long-term stability, thanks to the exclusive digital signal acquisition technique and temperature &amp; humidity sensing technology.</a:t>
            </a:r>
            <a:endParaRPr sz="1200">
              <a:solidFill>
                <a:srgbClr val="303030"/>
              </a:solidFill>
            </a:endParaRPr>
          </a:p>
        </p:txBody>
      </p:sp>
      <p:pic>
        <p:nvPicPr>
          <p:cNvPr id="2118" name="Google Shape;2118;p45"/>
          <p:cNvPicPr preferRelativeResize="0"/>
          <p:nvPr/>
        </p:nvPicPr>
        <p:blipFill>
          <a:blip r:embed="rId3">
            <a:alphaModFix/>
          </a:blip>
          <a:stretch>
            <a:fillRect/>
          </a:stretch>
        </p:blipFill>
        <p:spPr>
          <a:xfrm>
            <a:off x="909975" y="3342850"/>
            <a:ext cx="4082685" cy="1641350"/>
          </a:xfrm>
          <a:prstGeom prst="rect">
            <a:avLst/>
          </a:prstGeom>
          <a:noFill/>
          <a:ln>
            <a:noFill/>
          </a:ln>
        </p:spPr>
      </p:pic>
      <p:pic>
        <p:nvPicPr>
          <p:cNvPr id="2119" name="Google Shape;2119;p45"/>
          <p:cNvPicPr preferRelativeResize="0"/>
          <p:nvPr/>
        </p:nvPicPr>
        <p:blipFill>
          <a:blip r:embed="rId4">
            <a:alphaModFix/>
          </a:blip>
          <a:stretch>
            <a:fillRect/>
          </a:stretch>
        </p:blipFill>
        <p:spPr>
          <a:xfrm>
            <a:off x="5106873" y="3279975"/>
            <a:ext cx="3744750" cy="1152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46"/>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25" name="Google Shape;2125;p46"/>
          <p:cNvPicPr preferRelativeResize="0"/>
          <p:nvPr/>
        </p:nvPicPr>
        <p:blipFill>
          <a:blip r:embed="rId3">
            <a:alphaModFix/>
          </a:blip>
          <a:stretch>
            <a:fillRect/>
          </a:stretch>
        </p:blipFill>
        <p:spPr>
          <a:xfrm>
            <a:off x="4973725" y="398725"/>
            <a:ext cx="3416150" cy="3166950"/>
          </a:xfrm>
          <a:prstGeom prst="rect">
            <a:avLst/>
          </a:prstGeom>
          <a:noFill/>
          <a:ln>
            <a:noFill/>
          </a:ln>
        </p:spPr>
      </p:pic>
      <p:sp>
        <p:nvSpPr>
          <p:cNvPr id="2126" name="Google Shape;2126;p46"/>
          <p:cNvSpPr txBox="1"/>
          <p:nvPr/>
        </p:nvSpPr>
        <p:spPr>
          <a:xfrm>
            <a:off x="1016750" y="398725"/>
            <a:ext cx="3309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333333"/>
                </a:solidFill>
              </a:rPr>
              <a:t> L298N Motor Driver </a:t>
            </a:r>
            <a:endParaRPr b="1" sz="1800">
              <a:latin typeface="Merriweather"/>
              <a:ea typeface="Merriweather"/>
              <a:cs typeface="Merriweather"/>
              <a:sym typeface="Merriweather"/>
            </a:endParaRPr>
          </a:p>
        </p:txBody>
      </p:sp>
      <p:sp>
        <p:nvSpPr>
          <p:cNvPr id="2127" name="Google Shape;2127;p46"/>
          <p:cNvSpPr txBox="1"/>
          <p:nvPr/>
        </p:nvSpPr>
        <p:spPr>
          <a:xfrm>
            <a:off x="732650" y="980738"/>
            <a:ext cx="3877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33333"/>
                </a:solidFill>
                <a:latin typeface="Roboto"/>
                <a:ea typeface="Roboto"/>
                <a:cs typeface="Roboto"/>
                <a:sym typeface="Roboto"/>
              </a:rPr>
              <a:t>In order to have a complete control over DC motor, we have to control its speed and rotation direction. This can be achieved by combining these two techniques.</a:t>
            </a:r>
            <a:endParaRPr sz="1500">
              <a:latin typeface="Roboto"/>
              <a:ea typeface="Roboto"/>
              <a:cs typeface="Roboto"/>
              <a:sym typeface="Roboto"/>
            </a:endParaRPr>
          </a:p>
        </p:txBody>
      </p:sp>
      <p:sp>
        <p:nvSpPr>
          <p:cNvPr id="2128" name="Google Shape;2128;p46"/>
          <p:cNvSpPr txBox="1"/>
          <p:nvPr/>
        </p:nvSpPr>
        <p:spPr>
          <a:xfrm>
            <a:off x="792500" y="2027450"/>
            <a:ext cx="3757800" cy="209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0"/>
              </a:spcAft>
              <a:buNone/>
            </a:pPr>
            <a:r>
              <a:rPr b="1" lang="en" sz="1300">
                <a:solidFill>
                  <a:srgbClr val="333333"/>
                </a:solidFill>
                <a:latin typeface="Roboto"/>
                <a:ea typeface="Roboto"/>
                <a:cs typeface="Roboto"/>
                <a:sym typeface="Roboto"/>
              </a:rPr>
              <a:t>PWM – For controlling speed </a:t>
            </a:r>
            <a:r>
              <a:rPr lang="en" sz="1300">
                <a:solidFill>
                  <a:srgbClr val="333333"/>
                </a:solidFill>
                <a:latin typeface="Roboto"/>
                <a:ea typeface="Roboto"/>
                <a:cs typeface="Roboto"/>
                <a:sym typeface="Roboto"/>
              </a:rPr>
              <a:t>The speed of a DC motor can be controlled by varying its input voltage. A common technique for doing this is to use PWM (Pulse Width Modulation).PWM is a technique where average value of the input voltage is adjusted by sending a series of ON-OFF pulses.</a:t>
            </a:r>
            <a:endParaRPr sz="1300">
              <a:solidFill>
                <a:srgbClr val="333333"/>
              </a:solidFill>
              <a:latin typeface="Roboto"/>
              <a:ea typeface="Roboto"/>
              <a:cs typeface="Roboto"/>
              <a:sym typeface="Roboto"/>
            </a:endParaRPr>
          </a:p>
          <a:p>
            <a:pPr indent="0" lvl="0" marL="0" rtl="0" algn="l">
              <a:spcBef>
                <a:spcPts val="800"/>
              </a:spcBef>
              <a:spcAft>
                <a:spcPts val="0"/>
              </a:spcAft>
              <a:buNone/>
            </a:pPr>
            <a:r>
              <a:t/>
            </a:r>
            <a:endParaRPr sz="1300">
              <a:latin typeface="Roboto"/>
              <a:ea typeface="Roboto"/>
              <a:cs typeface="Roboto"/>
              <a:sym typeface="Roboto"/>
            </a:endParaRPr>
          </a:p>
        </p:txBody>
      </p:sp>
      <p:sp>
        <p:nvSpPr>
          <p:cNvPr id="2129" name="Google Shape;2129;p46"/>
          <p:cNvSpPr txBox="1"/>
          <p:nvPr/>
        </p:nvSpPr>
        <p:spPr>
          <a:xfrm>
            <a:off x="732650" y="3706525"/>
            <a:ext cx="8094300" cy="174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0"/>
              </a:spcAft>
              <a:buNone/>
            </a:pPr>
            <a:r>
              <a:rPr b="1" lang="en">
                <a:solidFill>
                  <a:srgbClr val="333333"/>
                </a:solidFill>
              </a:rPr>
              <a:t>H-Bridge – For controlling rotation direction </a:t>
            </a:r>
            <a:r>
              <a:rPr lang="en">
                <a:solidFill>
                  <a:srgbClr val="333333"/>
                </a:solidFill>
              </a:rPr>
              <a:t>The DC motor spinning direction can be controlled by changing polarity of its input voltage. A common technique for doing this is to use an H-Bridge.An H-Bridge circuit contains four switches with the motor at the center forming an H-like arrangement. Closing two particular switches at the same time reverses the polarity of the voltage applied to the motor. This causes change in spinning direction of the motor.</a:t>
            </a:r>
            <a:endParaRPr>
              <a:solidFill>
                <a:srgbClr val="333333"/>
              </a:solidFill>
            </a:endParaRPr>
          </a:p>
          <a:p>
            <a:pPr indent="0" lvl="0" marL="0" rtl="0" algn="l">
              <a:spcBef>
                <a:spcPts val="800"/>
              </a:spcBef>
              <a:spcAft>
                <a:spcPts val="0"/>
              </a:spcAft>
              <a:buNone/>
            </a:pPr>
            <a:r>
              <a:t/>
            </a:r>
            <a:endParaRPr>
              <a:latin typeface="Merriweather"/>
              <a:ea typeface="Merriweather"/>
              <a:cs typeface="Merriweather"/>
              <a:sym typeface="Merriweath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47"/>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35" name="Google Shape;2135;p47"/>
          <p:cNvPicPr preferRelativeResize="0"/>
          <p:nvPr/>
        </p:nvPicPr>
        <p:blipFill>
          <a:blip r:embed="rId3">
            <a:alphaModFix/>
          </a:blip>
          <a:stretch>
            <a:fillRect/>
          </a:stretch>
        </p:blipFill>
        <p:spPr>
          <a:xfrm>
            <a:off x="1194475" y="321600"/>
            <a:ext cx="6983926" cy="44135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48"/>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41" name="Google Shape;2141;p48"/>
          <p:cNvPicPr preferRelativeResize="0"/>
          <p:nvPr/>
        </p:nvPicPr>
        <p:blipFill>
          <a:blip r:embed="rId3">
            <a:alphaModFix/>
          </a:blip>
          <a:stretch>
            <a:fillRect/>
          </a:stretch>
        </p:blipFill>
        <p:spPr>
          <a:xfrm>
            <a:off x="1151850" y="54900"/>
            <a:ext cx="6451600"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49"/>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Reference</a:t>
            </a:r>
            <a:endParaRPr/>
          </a:p>
        </p:txBody>
      </p:sp>
      <p:sp>
        <p:nvSpPr>
          <p:cNvPr id="2147" name="Google Shape;2147;p49"/>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900"/>
              <a:t>DTDL: </a:t>
            </a:r>
            <a:r>
              <a:rPr lang="en" sz="1900" u="sng">
                <a:solidFill>
                  <a:schemeClr val="hlink"/>
                </a:solidFill>
                <a:hlinkClick r:id="rId3"/>
              </a:rPr>
              <a:t>https://github.com/Azure/opendigitaltwins-dtdl/blob/master/DTDL/v2/dtdlv2.md</a:t>
            </a:r>
            <a:endParaRPr sz="1900"/>
          </a:p>
        </p:txBody>
      </p:sp>
      <p:sp>
        <p:nvSpPr>
          <p:cNvPr id="2148" name="Google Shape;2148;p4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5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54" name="Google Shape;2154;p50"/>
          <p:cNvPicPr preferRelativeResize="0"/>
          <p:nvPr/>
        </p:nvPicPr>
        <p:blipFill>
          <a:blip r:embed="rId3">
            <a:alphaModFix/>
          </a:blip>
          <a:stretch>
            <a:fillRect/>
          </a:stretch>
        </p:blipFill>
        <p:spPr>
          <a:xfrm>
            <a:off x="228000" y="152400"/>
            <a:ext cx="8688000"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0" name="Shape 1910"/>
        <p:cNvGrpSpPr/>
        <p:nvPr/>
      </p:nvGrpSpPr>
      <p:grpSpPr>
        <a:xfrm>
          <a:off x="0" y="0"/>
          <a:ext cx="0" cy="0"/>
          <a:chOff x="0" y="0"/>
          <a:chExt cx="0" cy="0"/>
        </a:xfrm>
      </p:grpSpPr>
      <p:sp>
        <p:nvSpPr>
          <p:cNvPr id="1911" name="Google Shape;1911;p16"/>
          <p:cNvSpPr txBox="1"/>
          <p:nvPr>
            <p:ph type="title"/>
          </p:nvPr>
        </p:nvSpPr>
        <p:spPr>
          <a:xfrm>
            <a:off x="1131750" y="729900"/>
            <a:ext cx="6880500" cy="5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rgbClr val="FF0000"/>
                </a:solidFill>
                <a:latin typeface="Fredoka One"/>
                <a:ea typeface="Fredoka One"/>
                <a:cs typeface="Fredoka One"/>
                <a:sym typeface="Fredoka One"/>
              </a:rPr>
              <a:t>Definition</a:t>
            </a:r>
            <a:endParaRPr sz="3400">
              <a:solidFill>
                <a:srgbClr val="FF0000"/>
              </a:solidFill>
              <a:latin typeface="Fredoka One"/>
              <a:ea typeface="Fredoka One"/>
              <a:cs typeface="Fredoka One"/>
              <a:sym typeface="Fredoka One"/>
            </a:endParaRPr>
          </a:p>
        </p:txBody>
      </p:sp>
      <p:sp>
        <p:nvSpPr>
          <p:cNvPr id="1912" name="Google Shape;1912;p16"/>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CFE2F3"/>
                </a:solidFill>
                <a:latin typeface="Arial"/>
                <a:ea typeface="Arial"/>
                <a:cs typeface="Arial"/>
                <a:sym typeface="Arial"/>
              </a:rPr>
              <a:t>Digital twin is the ability to take a virtual representation of elements and the dynamics of how an internet of things device operates and works.</a:t>
            </a:r>
            <a:endParaRPr sz="2000">
              <a:solidFill>
                <a:srgbClr val="CFE2F3"/>
              </a:solidFill>
              <a:latin typeface="Arial"/>
              <a:ea typeface="Arial"/>
              <a:cs typeface="Arial"/>
              <a:sym typeface="Arial"/>
            </a:endParaRPr>
          </a:p>
          <a:p>
            <a:pPr indent="0" lvl="0" marL="0" rtl="0" algn="l">
              <a:lnSpc>
                <a:spcPct val="115000"/>
              </a:lnSpc>
              <a:spcBef>
                <a:spcPts val="0"/>
              </a:spcBef>
              <a:spcAft>
                <a:spcPts val="0"/>
              </a:spcAft>
              <a:buNone/>
            </a:pPr>
            <a:r>
              <a:t/>
            </a:r>
            <a:endParaRPr sz="2000">
              <a:solidFill>
                <a:srgbClr val="CFE2F3"/>
              </a:solidFill>
              <a:latin typeface="Arial"/>
              <a:ea typeface="Arial"/>
              <a:cs typeface="Arial"/>
              <a:sym typeface="Arial"/>
            </a:endParaRPr>
          </a:p>
          <a:p>
            <a:pPr indent="457200" lvl="0" marL="0" rtl="0" algn="l">
              <a:lnSpc>
                <a:spcPct val="115000"/>
              </a:lnSpc>
              <a:spcBef>
                <a:spcPts val="0"/>
              </a:spcBef>
              <a:spcAft>
                <a:spcPts val="0"/>
              </a:spcAft>
              <a:buNone/>
            </a:pPr>
            <a:r>
              <a:rPr lang="en" sz="2000">
                <a:solidFill>
                  <a:srgbClr val="CFE2F3"/>
                </a:solidFill>
                <a:latin typeface="Arial"/>
                <a:ea typeface="Arial"/>
                <a:cs typeface="Arial"/>
                <a:sym typeface="Arial"/>
              </a:rPr>
              <a:t>It's more than a blue print it's more than a schematic it's not just a picture it's a lot more than how it looks and sounds it's virtual representation of both elements and dynamics of how IOT device operates and lives through its lifecycle.</a:t>
            </a:r>
            <a:endParaRPr sz="1600">
              <a:solidFill>
                <a:srgbClr val="CFE2F3"/>
              </a:solidFill>
              <a:latin typeface="Arial"/>
              <a:ea typeface="Arial"/>
              <a:cs typeface="Arial"/>
              <a:sym typeface="Arial"/>
            </a:endParaRPr>
          </a:p>
        </p:txBody>
      </p:sp>
      <p:sp>
        <p:nvSpPr>
          <p:cNvPr id="1913" name="Google Shape;1913;p16"/>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14" name="Google Shape;1914;p16"/>
          <p:cNvSpPr txBox="1"/>
          <p:nvPr/>
        </p:nvSpPr>
        <p:spPr>
          <a:xfrm>
            <a:off x="5097475" y="4625700"/>
            <a:ext cx="26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erriweather"/>
                <a:ea typeface="Merriweather"/>
                <a:cs typeface="Merriweather"/>
                <a:sym typeface="Merriweather"/>
              </a:rPr>
              <a:t>-</a:t>
            </a:r>
            <a:r>
              <a:rPr lang="en" sz="1200">
                <a:solidFill>
                  <a:schemeClr val="lt1"/>
                </a:solidFill>
                <a:latin typeface="Merriweather"/>
                <a:ea typeface="Merriweather"/>
                <a:cs typeface="Merriweather"/>
                <a:sym typeface="Merriweather"/>
              </a:rPr>
              <a:t>Chris </a:t>
            </a:r>
            <a:r>
              <a:rPr lang="en" sz="1200">
                <a:solidFill>
                  <a:schemeClr val="lt1"/>
                </a:solidFill>
                <a:latin typeface="Georgia"/>
                <a:ea typeface="Georgia"/>
                <a:cs typeface="Georgia"/>
                <a:sym typeface="Georgia"/>
              </a:rPr>
              <a:t>O’Connor</a:t>
            </a:r>
            <a:r>
              <a:rPr lang="en">
                <a:solidFill>
                  <a:schemeClr val="lt1"/>
                </a:solidFill>
                <a:latin typeface="Merriweather"/>
                <a:ea typeface="Merriweather"/>
                <a:cs typeface="Merriweather"/>
                <a:sym typeface="Merriweather"/>
              </a:rPr>
              <a:t>(IBM)</a:t>
            </a:r>
            <a:endParaRPr>
              <a:solidFill>
                <a:schemeClr val="lt1"/>
              </a:solidFill>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17"/>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20" name="Google Shape;1920;p17"/>
          <p:cNvSpPr txBox="1"/>
          <p:nvPr/>
        </p:nvSpPr>
        <p:spPr>
          <a:xfrm>
            <a:off x="818275" y="828900"/>
            <a:ext cx="6992700" cy="309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900"/>
              <a:t>It's understanding of all of its dynamics whether it's electrons that moves or whether it's the device that's moving itself, it's about understanding the elements that compose it and dynamics of how device is put together.</a:t>
            </a:r>
            <a:endParaRPr sz="1900"/>
          </a:p>
          <a:p>
            <a:pPr indent="0" lvl="0" marL="0" rtl="0" algn="l">
              <a:lnSpc>
                <a:spcPct val="115000"/>
              </a:lnSpc>
              <a:spcBef>
                <a:spcPts val="0"/>
              </a:spcBef>
              <a:spcAft>
                <a:spcPts val="0"/>
              </a:spcAft>
              <a:buNone/>
            </a:pPr>
            <a:r>
              <a:t/>
            </a:r>
            <a:endParaRPr sz="1900"/>
          </a:p>
          <a:p>
            <a:pPr indent="457200" lvl="0" marL="0" rtl="0" algn="l">
              <a:lnSpc>
                <a:spcPct val="115000"/>
              </a:lnSpc>
              <a:spcBef>
                <a:spcPts val="0"/>
              </a:spcBef>
              <a:spcAft>
                <a:spcPts val="0"/>
              </a:spcAft>
              <a:buNone/>
            </a:pPr>
            <a:r>
              <a:rPr lang="en" sz="1900"/>
              <a:t>If it's done correctly digital twin will influence how design build and operations of a device are constructed in single life cycle.</a:t>
            </a:r>
            <a:endParaRPr sz="1900"/>
          </a:p>
          <a:p>
            <a:pPr indent="0" lvl="0" marL="0" rtl="0" algn="l">
              <a:spcBef>
                <a:spcPts val="0"/>
              </a:spcBef>
              <a:spcAft>
                <a:spcPts val="0"/>
              </a:spcAft>
              <a:buNone/>
            </a:pPr>
            <a:r>
              <a:t/>
            </a:r>
            <a:endParaRPr>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4" name="Shape 1924"/>
        <p:cNvGrpSpPr/>
        <p:nvPr/>
      </p:nvGrpSpPr>
      <p:grpSpPr>
        <a:xfrm>
          <a:off x="0" y="0"/>
          <a:ext cx="0" cy="0"/>
          <a:chOff x="0" y="0"/>
          <a:chExt cx="0" cy="0"/>
        </a:xfrm>
      </p:grpSpPr>
      <p:sp>
        <p:nvSpPr>
          <p:cNvPr id="1925" name="Google Shape;1925;p18"/>
          <p:cNvSpPr txBox="1"/>
          <p:nvPr>
            <p:ph idx="1" type="body"/>
          </p:nvPr>
        </p:nvSpPr>
        <p:spPr>
          <a:xfrm>
            <a:off x="1131750" y="578650"/>
            <a:ext cx="6880500" cy="1341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 digital twin concept consists of three distinct parts: the physical product, the digital/virtual product, and connections between the two products.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 connection between digital and physical product is bi-directional data from physical system to virtual model and vice-versa.</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 physical system can have multiple virtual twin depending on user usage</a:t>
            </a:r>
            <a:endParaRPr sz="14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sz="1400">
              <a:solidFill>
                <a:srgbClr val="000000"/>
              </a:solidFill>
              <a:latin typeface="Arial"/>
              <a:ea typeface="Arial"/>
              <a:cs typeface="Arial"/>
              <a:sym typeface="Arial"/>
            </a:endParaRPr>
          </a:p>
        </p:txBody>
      </p:sp>
      <p:sp>
        <p:nvSpPr>
          <p:cNvPr id="1926" name="Google Shape;1926;p18"/>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27" name="Google Shape;1927;p18"/>
          <p:cNvPicPr preferRelativeResize="0"/>
          <p:nvPr/>
        </p:nvPicPr>
        <p:blipFill>
          <a:blip r:embed="rId4">
            <a:alphaModFix/>
          </a:blip>
          <a:stretch>
            <a:fillRect/>
          </a:stretch>
        </p:blipFill>
        <p:spPr>
          <a:xfrm>
            <a:off x="2319700" y="2059500"/>
            <a:ext cx="4039899" cy="2924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9"/>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ADVANTAGES OF DIGITAL TWIN</a:t>
            </a:r>
            <a:endParaRPr/>
          </a:p>
        </p:txBody>
      </p:sp>
      <p:sp>
        <p:nvSpPr>
          <p:cNvPr id="1933" name="Google Shape;1933;p19"/>
          <p:cNvSpPr txBox="1"/>
          <p:nvPr>
            <p:ph idx="1" type="body"/>
          </p:nvPr>
        </p:nvSpPr>
        <p:spPr>
          <a:xfrm>
            <a:off x="1131750" y="1312800"/>
            <a:ext cx="1667700" cy="34986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t/>
            </a:r>
            <a:endParaRPr sz="1400">
              <a:latin typeface="Arial"/>
              <a:ea typeface="Arial"/>
              <a:cs typeface="Arial"/>
              <a:sym typeface="Arial"/>
            </a:endParaRPr>
          </a:p>
          <a:p>
            <a:pPr indent="0" lvl="0" marL="0" rtl="0" algn="l">
              <a:lnSpc>
                <a:spcPct val="120000"/>
              </a:lnSpc>
              <a:spcBef>
                <a:spcPts val="200"/>
              </a:spcBef>
              <a:spcAft>
                <a:spcPts val="0"/>
              </a:spcAft>
              <a:buNone/>
            </a:pPr>
            <a:r>
              <a:t/>
            </a:r>
            <a:endParaRPr b="1" sz="1000">
              <a:solidFill>
                <a:srgbClr val="000000"/>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t/>
            </a:r>
            <a:endParaRPr sz="1600">
              <a:latin typeface="Arial"/>
              <a:ea typeface="Arial"/>
              <a:cs typeface="Arial"/>
              <a:sym typeface="Arial"/>
            </a:endParaRPr>
          </a:p>
        </p:txBody>
      </p:sp>
      <p:sp>
        <p:nvSpPr>
          <p:cNvPr id="1934" name="Google Shape;1934;p1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5" name="Google Shape;1935;p19"/>
          <p:cNvSpPr txBox="1"/>
          <p:nvPr>
            <p:ph idx="1" type="body"/>
          </p:nvPr>
        </p:nvSpPr>
        <p:spPr>
          <a:xfrm>
            <a:off x="1261375" y="1312800"/>
            <a:ext cx="1667700" cy="34986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t/>
            </a:r>
            <a:endParaRPr sz="1400">
              <a:latin typeface="Arial"/>
              <a:ea typeface="Arial"/>
              <a:cs typeface="Arial"/>
              <a:sym typeface="Arial"/>
            </a:endParaRPr>
          </a:p>
          <a:p>
            <a:pPr indent="0" lvl="0" marL="0" rtl="0" algn="l">
              <a:lnSpc>
                <a:spcPct val="120000"/>
              </a:lnSpc>
              <a:spcBef>
                <a:spcPts val="200"/>
              </a:spcBef>
              <a:spcAft>
                <a:spcPts val="0"/>
              </a:spcAft>
              <a:buNone/>
            </a:pPr>
            <a:r>
              <a:t/>
            </a:r>
            <a:endParaRPr b="1" sz="1000">
              <a:solidFill>
                <a:srgbClr val="000000"/>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t/>
            </a:r>
            <a:endParaRPr sz="1600">
              <a:latin typeface="Arial"/>
              <a:ea typeface="Arial"/>
              <a:cs typeface="Arial"/>
              <a:sym typeface="Arial"/>
            </a:endParaRPr>
          </a:p>
        </p:txBody>
      </p:sp>
      <p:sp>
        <p:nvSpPr>
          <p:cNvPr id="1936" name="Google Shape;1936;p19"/>
          <p:cNvSpPr txBox="1"/>
          <p:nvPr>
            <p:ph idx="1" type="body"/>
          </p:nvPr>
        </p:nvSpPr>
        <p:spPr>
          <a:xfrm>
            <a:off x="1413775" y="1465200"/>
            <a:ext cx="1667700" cy="34986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t/>
            </a:r>
            <a:endParaRPr sz="1400">
              <a:latin typeface="Arial"/>
              <a:ea typeface="Arial"/>
              <a:cs typeface="Arial"/>
              <a:sym typeface="Arial"/>
            </a:endParaRPr>
          </a:p>
          <a:p>
            <a:pPr indent="0" lvl="0" marL="0" rtl="0" algn="l">
              <a:lnSpc>
                <a:spcPct val="120000"/>
              </a:lnSpc>
              <a:spcBef>
                <a:spcPts val="200"/>
              </a:spcBef>
              <a:spcAft>
                <a:spcPts val="0"/>
              </a:spcAft>
              <a:buNone/>
            </a:pPr>
            <a:r>
              <a:t/>
            </a:r>
            <a:endParaRPr b="1" sz="1000">
              <a:solidFill>
                <a:srgbClr val="000000"/>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t/>
            </a:r>
            <a:endParaRPr sz="1600">
              <a:latin typeface="Arial"/>
              <a:ea typeface="Arial"/>
              <a:cs typeface="Arial"/>
              <a:sym typeface="Arial"/>
            </a:endParaRPr>
          </a:p>
        </p:txBody>
      </p:sp>
      <p:sp>
        <p:nvSpPr>
          <p:cNvPr id="1937" name="Google Shape;1937;p19"/>
          <p:cNvSpPr/>
          <p:nvPr/>
        </p:nvSpPr>
        <p:spPr>
          <a:xfrm>
            <a:off x="3880375" y="1533425"/>
            <a:ext cx="1820700" cy="313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9"/>
          <p:cNvSpPr txBox="1"/>
          <p:nvPr>
            <p:ph idx="1" type="body"/>
          </p:nvPr>
        </p:nvSpPr>
        <p:spPr>
          <a:xfrm>
            <a:off x="1413775" y="1467950"/>
            <a:ext cx="1667700" cy="34986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t/>
            </a:r>
            <a:endParaRPr sz="1400">
              <a:latin typeface="Arial"/>
              <a:ea typeface="Arial"/>
              <a:cs typeface="Arial"/>
              <a:sym typeface="Arial"/>
            </a:endParaRPr>
          </a:p>
          <a:p>
            <a:pPr indent="0" lvl="0" marL="0" rtl="0" algn="l">
              <a:lnSpc>
                <a:spcPct val="120000"/>
              </a:lnSpc>
              <a:spcBef>
                <a:spcPts val="200"/>
              </a:spcBef>
              <a:spcAft>
                <a:spcPts val="0"/>
              </a:spcAft>
              <a:buNone/>
            </a:pPr>
            <a:r>
              <a:t/>
            </a:r>
            <a:endParaRPr b="1" sz="1000">
              <a:solidFill>
                <a:srgbClr val="000000"/>
              </a:solidFill>
              <a:highlight>
                <a:srgbClr val="FFFFFF"/>
              </a:highlight>
              <a:latin typeface="Arial"/>
              <a:ea typeface="Arial"/>
              <a:cs typeface="Arial"/>
              <a:sym typeface="Arial"/>
            </a:endParaRPr>
          </a:p>
          <a:p>
            <a:pPr indent="0" lvl="0" marL="0" rtl="0" algn="l">
              <a:lnSpc>
                <a:spcPct val="115000"/>
              </a:lnSpc>
              <a:spcBef>
                <a:spcPts val="200"/>
              </a:spcBef>
              <a:spcAft>
                <a:spcPts val="0"/>
              </a:spcAft>
              <a:buNone/>
            </a:pPr>
            <a:r>
              <a:t/>
            </a:r>
            <a:endParaRPr sz="1600">
              <a:latin typeface="Arial"/>
              <a:ea typeface="Arial"/>
              <a:cs typeface="Arial"/>
              <a:sym typeface="Arial"/>
            </a:endParaRPr>
          </a:p>
        </p:txBody>
      </p:sp>
      <p:pic>
        <p:nvPicPr>
          <p:cNvPr id="1939" name="Google Shape;1939;p19"/>
          <p:cNvPicPr preferRelativeResize="0"/>
          <p:nvPr/>
        </p:nvPicPr>
        <p:blipFill rotWithShape="1">
          <a:blip r:embed="rId3">
            <a:alphaModFix/>
          </a:blip>
          <a:srcRect b="0" l="9844" r="0" t="0"/>
          <a:stretch/>
        </p:blipFill>
        <p:spPr>
          <a:xfrm>
            <a:off x="1466525" y="1417550"/>
            <a:ext cx="1879025" cy="3248025"/>
          </a:xfrm>
          <a:prstGeom prst="rect">
            <a:avLst/>
          </a:prstGeom>
          <a:noFill/>
          <a:ln>
            <a:noFill/>
          </a:ln>
        </p:spPr>
      </p:pic>
      <p:pic>
        <p:nvPicPr>
          <p:cNvPr id="1940" name="Google Shape;1940;p19"/>
          <p:cNvPicPr preferRelativeResize="0"/>
          <p:nvPr/>
        </p:nvPicPr>
        <p:blipFill>
          <a:blip r:embed="rId4">
            <a:alphaModFix/>
          </a:blip>
          <a:stretch>
            <a:fillRect/>
          </a:stretch>
        </p:blipFill>
        <p:spPr>
          <a:xfrm>
            <a:off x="3816575" y="1417550"/>
            <a:ext cx="2084175" cy="3294250"/>
          </a:xfrm>
          <a:prstGeom prst="rect">
            <a:avLst/>
          </a:prstGeom>
          <a:noFill/>
          <a:ln>
            <a:noFill/>
          </a:ln>
        </p:spPr>
      </p:pic>
      <p:pic>
        <p:nvPicPr>
          <p:cNvPr id="1941" name="Google Shape;1941;p19"/>
          <p:cNvPicPr preferRelativeResize="0"/>
          <p:nvPr/>
        </p:nvPicPr>
        <p:blipFill>
          <a:blip r:embed="rId5">
            <a:alphaModFix/>
          </a:blip>
          <a:stretch>
            <a:fillRect/>
          </a:stretch>
        </p:blipFill>
        <p:spPr>
          <a:xfrm>
            <a:off x="6440050" y="1411650"/>
            <a:ext cx="2026250" cy="3306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20"/>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MAKE A DIGITAL TWIN</a:t>
            </a:r>
            <a:endParaRPr/>
          </a:p>
        </p:txBody>
      </p:sp>
      <p:sp>
        <p:nvSpPr>
          <p:cNvPr id="1947" name="Google Shape;1947;p20"/>
          <p:cNvSpPr txBox="1"/>
          <p:nvPr>
            <p:ph idx="1" type="body"/>
          </p:nvPr>
        </p:nvSpPr>
        <p:spPr>
          <a:xfrm>
            <a:off x="1013875" y="1269950"/>
            <a:ext cx="6880500" cy="349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000000"/>
                </a:solidFill>
                <a:latin typeface="Roboto"/>
                <a:ea typeface="Roboto"/>
                <a:cs typeface="Roboto"/>
                <a:sym typeface="Roboto"/>
              </a:rPr>
              <a:t>Digital twin has 5 phases of making</a:t>
            </a:r>
            <a:endParaRPr sz="1500">
              <a:solidFill>
                <a:srgbClr val="000000"/>
              </a:solidFill>
              <a:latin typeface="Roboto"/>
              <a:ea typeface="Roboto"/>
              <a:cs typeface="Roboto"/>
              <a:sym typeface="Roboto"/>
            </a:endParaRPr>
          </a:p>
          <a:p>
            <a:pPr indent="-323850" lvl="0" marL="457200" rtl="0" algn="l">
              <a:lnSpc>
                <a:spcPct val="115000"/>
              </a:lnSpc>
              <a:spcBef>
                <a:spcPts val="0"/>
              </a:spcBef>
              <a:spcAft>
                <a:spcPts val="0"/>
              </a:spcAft>
              <a:buClr>
                <a:srgbClr val="000000"/>
              </a:buClr>
              <a:buSzPts val="1500"/>
              <a:buFont typeface="Roboto"/>
              <a:buAutoNum type="arabicPeriod"/>
            </a:pPr>
            <a:r>
              <a:rPr b="1" lang="en" sz="1500">
                <a:solidFill>
                  <a:srgbClr val="000000"/>
                </a:solidFill>
                <a:latin typeface="Roboto"/>
                <a:ea typeface="Roboto"/>
                <a:cs typeface="Roboto"/>
                <a:sym typeface="Roboto"/>
              </a:rPr>
              <a:t>ANALYSIS PHASE:</a:t>
            </a:r>
            <a:endParaRPr b="1"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None/>
            </a:pPr>
            <a:r>
              <a:rPr lang="en" sz="1500">
                <a:solidFill>
                  <a:srgbClr val="000000"/>
                </a:solidFill>
                <a:latin typeface="Roboto"/>
                <a:ea typeface="Roboto"/>
                <a:cs typeface="Roboto"/>
                <a:sym typeface="Roboto"/>
              </a:rPr>
              <a:t>This is the most important phase because it will define all processes, data and the use of the  digital twin.We establish designs of the process that allow us to visually realise your process within the digital twin of the organisation.</a:t>
            </a:r>
            <a:endParaRPr b="1" sz="1500">
              <a:solidFill>
                <a:srgbClr val="000000"/>
              </a:solidFill>
              <a:latin typeface="Roboto"/>
              <a:ea typeface="Roboto"/>
              <a:cs typeface="Roboto"/>
              <a:sym typeface="Roboto"/>
            </a:endParaRPr>
          </a:p>
          <a:p>
            <a:pPr indent="-323850" lvl="0" marL="457200" rtl="0" algn="l">
              <a:lnSpc>
                <a:spcPct val="115000"/>
              </a:lnSpc>
              <a:spcBef>
                <a:spcPts val="0"/>
              </a:spcBef>
              <a:spcAft>
                <a:spcPts val="0"/>
              </a:spcAft>
              <a:buClr>
                <a:srgbClr val="000000"/>
              </a:buClr>
              <a:buSzPts val="1500"/>
              <a:buFont typeface="Roboto"/>
              <a:buAutoNum type="arabicPeriod"/>
            </a:pPr>
            <a:r>
              <a:rPr b="1" lang="en" sz="1500">
                <a:solidFill>
                  <a:srgbClr val="000000"/>
                </a:solidFill>
                <a:latin typeface="Roboto"/>
                <a:ea typeface="Roboto"/>
                <a:cs typeface="Roboto"/>
                <a:sym typeface="Roboto"/>
              </a:rPr>
              <a:t> PROGRAMING PHASE:</a:t>
            </a:r>
            <a:endParaRPr b="1"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None/>
            </a:pPr>
            <a:r>
              <a:rPr lang="en" sz="1500">
                <a:solidFill>
                  <a:srgbClr val="000000"/>
                </a:solidFill>
                <a:latin typeface="Roboto"/>
                <a:ea typeface="Roboto"/>
                <a:cs typeface="Roboto"/>
                <a:sym typeface="Roboto"/>
              </a:rPr>
              <a:t> In Digital twin platform we establish our virtual environment using programing language</a:t>
            </a:r>
            <a:endParaRPr sz="1500">
              <a:solidFill>
                <a:srgbClr val="000000"/>
              </a:solidFill>
              <a:latin typeface="Roboto"/>
              <a:ea typeface="Roboto"/>
              <a:cs typeface="Roboto"/>
              <a:sym typeface="Roboto"/>
            </a:endParaRPr>
          </a:p>
          <a:p>
            <a:pPr indent="-323850" lvl="0" marL="457200" rtl="0" algn="l">
              <a:lnSpc>
                <a:spcPct val="115000"/>
              </a:lnSpc>
              <a:spcBef>
                <a:spcPts val="0"/>
              </a:spcBef>
              <a:spcAft>
                <a:spcPts val="0"/>
              </a:spcAft>
              <a:buClr>
                <a:srgbClr val="000000"/>
              </a:buClr>
              <a:buSzPts val="1500"/>
              <a:buFont typeface="Roboto"/>
              <a:buAutoNum type="arabicPeriod"/>
            </a:pPr>
            <a:r>
              <a:rPr b="1" lang="en" sz="1500">
                <a:solidFill>
                  <a:srgbClr val="000000"/>
                </a:solidFill>
                <a:latin typeface="Roboto"/>
                <a:ea typeface="Roboto"/>
                <a:cs typeface="Roboto"/>
                <a:sym typeface="Roboto"/>
              </a:rPr>
              <a:t>BUILD  PHASE:</a:t>
            </a:r>
            <a:endParaRPr b="1"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None/>
            </a:pPr>
            <a:r>
              <a:rPr lang="en" sz="1500">
                <a:solidFill>
                  <a:srgbClr val="000000"/>
                </a:solidFill>
                <a:latin typeface="Roboto"/>
                <a:ea typeface="Roboto"/>
                <a:cs typeface="Roboto"/>
                <a:sym typeface="Roboto"/>
              </a:rPr>
              <a:t>In this phase we make physical machine </a:t>
            </a:r>
            <a:endParaRPr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None/>
            </a:pPr>
            <a:r>
              <a:t/>
            </a:r>
            <a:endParaRPr sz="15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t/>
            </a:r>
            <a:endParaRPr sz="1500">
              <a:solidFill>
                <a:srgbClr val="000000"/>
              </a:solidFill>
              <a:latin typeface="Roboto"/>
              <a:ea typeface="Roboto"/>
              <a:cs typeface="Roboto"/>
              <a:sym typeface="Roboto"/>
            </a:endParaRPr>
          </a:p>
          <a:p>
            <a:pPr indent="0" lvl="0" marL="1828800" rtl="0" algn="l">
              <a:lnSpc>
                <a:spcPct val="115000"/>
              </a:lnSpc>
              <a:spcBef>
                <a:spcPts val="0"/>
              </a:spcBef>
              <a:spcAft>
                <a:spcPts val="0"/>
              </a:spcAft>
              <a:buNone/>
            </a:pPr>
            <a:r>
              <a:t/>
            </a:r>
            <a:endParaRPr sz="1400">
              <a:solidFill>
                <a:srgbClr val="000000"/>
              </a:solidFill>
              <a:latin typeface="Arial"/>
              <a:ea typeface="Arial"/>
              <a:cs typeface="Arial"/>
              <a:sym typeface="Arial"/>
            </a:endParaRPr>
          </a:p>
        </p:txBody>
      </p:sp>
      <p:sp>
        <p:nvSpPr>
          <p:cNvPr id="1948" name="Google Shape;1948;p2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21"/>
          <p:cNvSpPr txBox="1"/>
          <p:nvPr>
            <p:ph idx="1" type="body"/>
          </p:nvPr>
        </p:nvSpPr>
        <p:spPr>
          <a:xfrm>
            <a:off x="896250" y="414450"/>
            <a:ext cx="6880500" cy="397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000000"/>
                </a:solidFill>
                <a:latin typeface="Roboto"/>
                <a:ea typeface="Roboto"/>
                <a:cs typeface="Roboto"/>
                <a:sym typeface="Roboto"/>
              </a:rPr>
              <a:t>4. </a:t>
            </a:r>
            <a:r>
              <a:rPr b="1" lang="en" sz="1500">
                <a:solidFill>
                  <a:srgbClr val="000000"/>
                </a:solidFill>
                <a:latin typeface="Roboto"/>
                <a:ea typeface="Roboto"/>
                <a:cs typeface="Roboto"/>
                <a:sym typeface="Roboto"/>
              </a:rPr>
              <a:t>CONNECTION PHASE:</a:t>
            </a:r>
            <a:endParaRPr b="1" sz="1500">
              <a:solidFill>
                <a:srgbClr val="000000"/>
              </a:solidFill>
              <a:latin typeface="Roboto"/>
              <a:ea typeface="Roboto"/>
              <a:cs typeface="Roboto"/>
              <a:sym typeface="Roboto"/>
            </a:endParaRPr>
          </a:p>
          <a:p>
            <a:pPr indent="457200" lvl="0" marL="0" rtl="0" algn="l">
              <a:lnSpc>
                <a:spcPct val="115000"/>
              </a:lnSpc>
              <a:spcBef>
                <a:spcPts val="0"/>
              </a:spcBef>
              <a:spcAft>
                <a:spcPts val="0"/>
              </a:spcAft>
              <a:buNone/>
            </a:pPr>
            <a:r>
              <a:rPr lang="en" sz="1500">
                <a:solidFill>
                  <a:srgbClr val="000000"/>
                </a:solidFill>
                <a:latin typeface="Roboto"/>
                <a:ea typeface="Roboto"/>
                <a:cs typeface="Roboto"/>
                <a:sym typeface="Roboto"/>
              </a:rPr>
              <a:t>We establish connection between virtual machine and physical machine  </a:t>
            </a:r>
            <a:endParaRPr sz="1500">
              <a:solidFill>
                <a:srgbClr val="000000"/>
              </a:solidFill>
              <a:latin typeface="Roboto"/>
              <a:ea typeface="Roboto"/>
              <a:cs typeface="Roboto"/>
              <a:sym typeface="Roboto"/>
            </a:endParaRPr>
          </a:p>
          <a:p>
            <a:pPr indent="457200" lvl="0" marL="0" rtl="0" algn="l">
              <a:lnSpc>
                <a:spcPct val="115000"/>
              </a:lnSpc>
              <a:spcBef>
                <a:spcPts val="0"/>
              </a:spcBef>
              <a:spcAft>
                <a:spcPts val="0"/>
              </a:spcAft>
              <a:buNone/>
            </a:pPr>
            <a:r>
              <a:rPr lang="en" sz="1500">
                <a:solidFill>
                  <a:srgbClr val="000000"/>
                </a:solidFill>
                <a:latin typeface="Roboto"/>
                <a:ea typeface="Roboto"/>
                <a:cs typeface="Roboto"/>
                <a:sym typeface="Roboto"/>
              </a:rPr>
              <a:t> using Different data transfer techniques</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400">
                <a:solidFill>
                  <a:srgbClr val="000000"/>
                </a:solidFill>
                <a:latin typeface="Arial"/>
                <a:ea typeface="Arial"/>
                <a:cs typeface="Arial"/>
                <a:sym typeface="Arial"/>
              </a:rPr>
              <a:t>5.  ACTIVATION PHASE:</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      	We activate which is go-live phase to test the system in different areas like                                                                                                                 </a:t>
            </a:r>
            <a:endParaRPr sz="1400">
              <a:solidFill>
                <a:srgbClr val="000000"/>
              </a:solidFill>
              <a:latin typeface="Arial"/>
              <a:ea typeface="Arial"/>
              <a:cs typeface="Arial"/>
              <a:sym typeface="Arial"/>
            </a:endParaRPr>
          </a:p>
          <a:p>
            <a:pPr indent="457200" lvl="0" marL="0" rtl="0" algn="l">
              <a:lnSpc>
                <a:spcPct val="115000"/>
              </a:lnSpc>
              <a:spcBef>
                <a:spcPts val="0"/>
              </a:spcBef>
              <a:spcAft>
                <a:spcPts val="0"/>
              </a:spcAft>
              <a:buNone/>
            </a:pPr>
            <a:r>
              <a:rPr lang="en" sz="1400">
                <a:solidFill>
                  <a:srgbClr val="000000"/>
                </a:solidFill>
                <a:latin typeface="Arial"/>
                <a:ea typeface="Arial"/>
                <a:cs typeface="Arial"/>
                <a:sym typeface="Arial"/>
              </a:rPr>
              <a:t>speed, response time, cloud service etc..                      </a:t>
            </a:r>
            <a:endParaRPr sz="1400">
              <a:solidFill>
                <a:srgbClr val="000000"/>
              </a:solidFill>
              <a:latin typeface="Arial"/>
              <a:ea typeface="Arial"/>
              <a:cs typeface="Arial"/>
              <a:sym typeface="Arial"/>
            </a:endParaRPr>
          </a:p>
        </p:txBody>
      </p:sp>
      <p:sp>
        <p:nvSpPr>
          <p:cNvPr id="1954" name="Google Shape;1954;p21"/>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